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08" r:id="rId1"/>
    <p:sldMasterId id="2147483721" r:id="rId2"/>
  </p:sldMasterIdLst>
  <p:notesMasterIdLst>
    <p:notesMasterId r:id="rId13"/>
  </p:notesMasterIdLst>
  <p:sldIdLst>
    <p:sldId id="631" r:id="rId3"/>
    <p:sldId id="462" r:id="rId4"/>
    <p:sldId id="626" r:id="rId5"/>
    <p:sldId id="633" r:id="rId6"/>
    <p:sldId id="632" r:id="rId7"/>
    <p:sldId id="627" r:id="rId8"/>
    <p:sldId id="628" r:id="rId9"/>
    <p:sldId id="634" r:id="rId10"/>
    <p:sldId id="630" r:id="rId11"/>
    <p:sldId id="625" r:id="rId12"/>
  </p:sldIdLst>
  <p:sldSz cx="13444538" cy="7562850"/>
  <p:notesSz cx="6794500" cy="9906000"/>
  <p:defaultTextStyle>
    <a:defPPr>
      <a:defRPr lang="ru-RU"/>
    </a:defPPr>
    <a:lvl1pPr marL="0" algn="l" defTabSz="1075334" rtl="0" eaLnBrk="1" latinLnBrk="0" hangingPunct="1">
      <a:defRPr sz="2117" kern="1200">
        <a:solidFill>
          <a:schemeClr val="tx1"/>
        </a:solidFill>
        <a:latin typeface="+mn-lt"/>
        <a:ea typeface="+mn-ea"/>
        <a:cs typeface="+mn-cs"/>
      </a:defRPr>
    </a:lvl1pPr>
    <a:lvl2pPr marL="537667" algn="l" defTabSz="1075334" rtl="0" eaLnBrk="1" latinLnBrk="0" hangingPunct="1">
      <a:defRPr sz="2117" kern="1200">
        <a:solidFill>
          <a:schemeClr val="tx1"/>
        </a:solidFill>
        <a:latin typeface="+mn-lt"/>
        <a:ea typeface="+mn-ea"/>
        <a:cs typeface="+mn-cs"/>
      </a:defRPr>
    </a:lvl2pPr>
    <a:lvl3pPr marL="1075334" algn="l" defTabSz="1075334" rtl="0" eaLnBrk="1" latinLnBrk="0" hangingPunct="1">
      <a:defRPr sz="2117" kern="1200">
        <a:solidFill>
          <a:schemeClr val="tx1"/>
        </a:solidFill>
        <a:latin typeface="+mn-lt"/>
        <a:ea typeface="+mn-ea"/>
        <a:cs typeface="+mn-cs"/>
      </a:defRPr>
    </a:lvl3pPr>
    <a:lvl4pPr marL="1613002" algn="l" defTabSz="1075334" rtl="0" eaLnBrk="1" latinLnBrk="0" hangingPunct="1">
      <a:defRPr sz="2117" kern="1200">
        <a:solidFill>
          <a:schemeClr val="tx1"/>
        </a:solidFill>
        <a:latin typeface="+mn-lt"/>
        <a:ea typeface="+mn-ea"/>
        <a:cs typeface="+mn-cs"/>
      </a:defRPr>
    </a:lvl4pPr>
    <a:lvl5pPr marL="2150669" algn="l" defTabSz="1075334" rtl="0" eaLnBrk="1" latinLnBrk="0" hangingPunct="1">
      <a:defRPr sz="2117" kern="1200">
        <a:solidFill>
          <a:schemeClr val="tx1"/>
        </a:solidFill>
        <a:latin typeface="+mn-lt"/>
        <a:ea typeface="+mn-ea"/>
        <a:cs typeface="+mn-cs"/>
      </a:defRPr>
    </a:lvl5pPr>
    <a:lvl6pPr marL="2688336" algn="l" defTabSz="1075334" rtl="0" eaLnBrk="1" latinLnBrk="0" hangingPunct="1">
      <a:defRPr sz="2117" kern="1200">
        <a:solidFill>
          <a:schemeClr val="tx1"/>
        </a:solidFill>
        <a:latin typeface="+mn-lt"/>
        <a:ea typeface="+mn-ea"/>
        <a:cs typeface="+mn-cs"/>
      </a:defRPr>
    </a:lvl6pPr>
    <a:lvl7pPr marL="3226003" algn="l" defTabSz="1075334" rtl="0" eaLnBrk="1" latinLnBrk="0" hangingPunct="1">
      <a:defRPr sz="2117" kern="1200">
        <a:solidFill>
          <a:schemeClr val="tx1"/>
        </a:solidFill>
        <a:latin typeface="+mn-lt"/>
        <a:ea typeface="+mn-ea"/>
        <a:cs typeface="+mn-cs"/>
      </a:defRPr>
    </a:lvl7pPr>
    <a:lvl8pPr marL="3763670" algn="l" defTabSz="1075334" rtl="0" eaLnBrk="1" latinLnBrk="0" hangingPunct="1">
      <a:defRPr sz="2117" kern="1200">
        <a:solidFill>
          <a:schemeClr val="tx1"/>
        </a:solidFill>
        <a:latin typeface="+mn-lt"/>
        <a:ea typeface="+mn-ea"/>
        <a:cs typeface="+mn-cs"/>
      </a:defRPr>
    </a:lvl8pPr>
    <a:lvl9pPr marL="4301338" algn="l" defTabSz="1075334" rtl="0" eaLnBrk="1" latinLnBrk="0" hangingPunct="1">
      <a:defRPr sz="2117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49" userDrawn="1">
          <p15:clr>
            <a:srgbClr val="A4A3A4"/>
          </p15:clr>
        </p15:guide>
        <p15:guide id="2" pos="8158" userDrawn="1">
          <p15:clr>
            <a:srgbClr val="A4A3A4"/>
          </p15:clr>
        </p15:guide>
        <p15:guide id="3" orient="horz" pos="4310" userDrawn="1">
          <p15:clr>
            <a:srgbClr val="A4A3A4"/>
          </p15:clr>
        </p15:guide>
        <p15:guide id="6" orient="horz" pos="2382" userDrawn="1">
          <p15:clr>
            <a:srgbClr val="A4A3A4"/>
          </p15:clr>
        </p15:guide>
        <p15:guide id="8" pos="311" userDrawn="1">
          <p15:clr>
            <a:srgbClr val="A4A3A4"/>
          </p15:clr>
        </p15:guide>
        <p15:guide id="9" pos="4235" userDrawn="1">
          <p15:clr>
            <a:srgbClr val="A4A3A4"/>
          </p15:clr>
        </p15:guide>
        <p15:guide id="10" pos="2919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Лемешко Антон Михайлович" initials="ЛАМ" lastIdx="3" clrIdx="0">
    <p:extLst>
      <p:ext uri="{19B8F6BF-5375-455C-9EA6-DF929625EA0E}">
        <p15:presenceInfo xmlns:p15="http://schemas.microsoft.com/office/powerpoint/2012/main" userId="Лемешко Антон Михайлович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6A25"/>
    <a:srgbClr val="4F81BD"/>
    <a:srgbClr val="1F497D"/>
    <a:srgbClr val="0066AF"/>
    <a:srgbClr val="E76A25"/>
    <a:srgbClr val="F79646"/>
    <a:srgbClr val="EAEEF4"/>
    <a:srgbClr val="DCE6F2"/>
    <a:srgbClr val="E66E41"/>
    <a:srgbClr val="5C477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Светлый стиль 2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125E5076-3810-47DD-B79F-674D7AD40C01}" styleName="Темный стиль 1 — акцент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B301B821-A1FF-4177-AEE7-76D212191A09}" styleName="Средний стиль 1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B4B98B0-60AC-42C2-AFA5-B58CD77FA1E5}" styleName="Светлый стиль 1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257" autoAdjust="0"/>
    <p:restoredTop sz="96433" autoAdjust="0"/>
  </p:normalViewPr>
  <p:slideViewPr>
    <p:cSldViewPr snapToGrid="0" showGuides="1">
      <p:cViewPr varScale="1">
        <p:scale>
          <a:sx n="98" d="100"/>
          <a:sy n="98" d="100"/>
        </p:scale>
        <p:origin x="462" y="90"/>
      </p:cViewPr>
      <p:guideLst>
        <p:guide orient="horz" pos="749"/>
        <p:guide pos="8158"/>
        <p:guide orient="horz" pos="4310"/>
        <p:guide orient="horz" pos="2382"/>
        <p:guide pos="311"/>
        <p:guide pos="4235"/>
        <p:guide pos="291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1612"/>
    </p:cViewPr>
  </p:sorterViewPr>
  <p:notesViewPr>
    <p:cSldViewPr snapToGrid="0">
      <p:cViewPr varScale="1">
        <p:scale>
          <a:sx n="64" d="100"/>
          <a:sy n="64" d="100"/>
        </p:scale>
        <p:origin x="3438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024" cy="495855"/>
          </a:xfrm>
          <a:prstGeom prst="rect">
            <a:avLst/>
          </a:prstGeom>
        </p:spPr>
        <p:txBody>
          <a:bodyPr vert="horz" lIns="91294" tIns="45646" rIns="91294" bIns="45646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7890" y="1"/>
            <a:ext cx="2945024" cy="495855"/>
          </a:xfrm>
          <a:prstGeom prst="rect">
            <a:avLst/>
          </a:prstGeom>
        </p:spPr>
        <p:txBody>
          <a:bodyPr vert="horz" lIns="91294" tIns="45646" rIns="91294" bIns="45646" rtlCol="0"/>
          <a:lstStyle>
            <a:lvl1pPr algn="r">
              <a:defRPr sz="1200"/>
            </a:lvl1pPr>
          </a:lstStyle>
          <a:p>
            <a:fld id="{6CE7C4B2-17CF-344F-ADA7-B3EFC949178F}" type="datetimeFigureOut">
              <a:rPr lang="ru-RU" smtClean="0"/>
              <a:t>07.07.2025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5450" y="1238250"/>
            <a:ext cx="5943600" cy="3343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294" tIns="45646" rIns="91294" bIns="45646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134" y="4766858"/>
            <a:ext cx="5436235" cy="3900299"/>
          </a:xfrm>
          <a:prstGeom prst="rect">
            <a:avLst/>
          </a:prstGeom>
        </p:spPr>
        <p:txBody>
          <a:bodyPr vert="horz" lIns="91294" tIns="45646" rIns="91294" bIns="45646" rtlCol="0"/>
          <a:lstStyle/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10145"/>
            <a:ext cx="2945024" cy="495855"/>
          </a:xfrm>
          <a:prstGeom prst="rect">
            <a:avLst/>
          </a:prstGeom>
        </p:spPr>
        <p:txBody>
          <a:bodyPr vert="horz" lIns="91294" tIns="45646" rIns="91294" bIns="45646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7890" y="9410145"/>
            <a:ext cx="2945024" cy="495855"/>
          </a:xfrm>
          <a:prstGeom prst="rect">
            <a:avLst/>
          </a:prstGeom>
        </p:spPr>
        <p:txBody>
          <a:bodyPr vert="horz" lIns="91294" tIns="45646" rIns="91294" bIns="45646" rtlCol="0" anchor="b"/>
          <a:lstStyle>
            <a:lvl1pPr algn="r">
              <a:defRPr sz="1200"/>
            </a:lvl1pPr>
          </a:lstStyle>
          <a:p>
            <a:fld id="{F90F3AD5-4AF7-C442-9170-7159586EC6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83342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0F3AD5-4AF7-C442-9170-7159586EC6CD}" type="slidenum">
              <a:rPr lang="ru-RU" smtClean="0"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811261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png"/><Relationship Id="rId4" Type="http://schemas.openxmlformats.org/officeDocument/2006/relationships/image" Target="../media/image1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7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7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7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7.png"/><Relationship Id="rId4" Type="http://schemas.openxmlformats.org/officeDocument/2006/relationships/image" Target="../media/image15.jpe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7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7.png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0"/>
          </p:nvPr>
        </p:nvSpPr>
        <p:spPr>
          <a:xfrm>
            <a:off x="10401" y="7166837"/>
            <a:ext cx="430686" cy="401638"/>
          </a:xfrm>
        </p:spPr>
        <p:txBody>
          <a:bodyPr/>
          <a:lstStyle/>
          <a:p>
            <a:pPr defTabSz="457200" eaLnBrk="0" fontAlgn="base" hangingPunct="0">
              <a:spcBef>
                <a:spcPct val="0"/>
              </a:spcBef>
              <a:spcAft>
                <a:spcPct val="0"/>
              </a:spcAft>
            </a:pPr>
            <a:fld id="{FB2C938C-12F7-448E-8725-A81F0DF86669}" type="slidenum">
              <a:rPr lang="ru-RU" smtClean="0">
                <a:solidFill>
                  <a:prstClr val="white"/>
                </a:solidFill>
              </a:rPr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5" name="Shape 2"/>
          <p:cNvSpPr/>
          <p:nvPr userDrawn="1"/>
        </p:nvSpPr>
        <p:spPr>
          <a:xfrm>
            <a:off x="-884583" y="2066085"/>
            <a:ext cx="795683" cy="230832"/>
          </a:xfrm>
          <a:prstGeom prst="rect">
            <a:avLst/>
          </a:prstGeom>
          <a:solidFill>
            <a:srgbClr val="0066A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>
            <a:lvl1pPr algn="ctr" defTabSz="457200">
              <a:defRPr sz="1000">
                <a:solidFill>
                  <a:srgbClr val="272727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pPr algn="l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900">
                <a:latin typeface="Calibri Light" panose="020F0302020204030204" pitchFamily="34" charset="0"/>
              </a:rPr>
              <a:t>0</a:t>
            </a:r>
            <a:r>
              <a:rPr sz="900">
                <a:latin typeface="Calibri Light" panose="020F0302020204030204" pitchFamily="34" charset="0"/>
              </a:rPr>
              <a:t>/</a:t>
            </a:r>
            <a:r>
              <a:rPr lang="ru-RU" sz="900">
                <a:latin typeface="Calibri Light" panose="020F0302020204030204" pitchFamily="34" charset="0"/>
              </a:rPr>
              <a:t>102</a:t>
            </a:r>
            <a:r>
              <a:rPr sz="900">
                <a:latin typeface="Calibri Light" panose="020F0302020204030204" pitchFamily="34" charset="0"/>
              </a:rPr>
              <a:t>/</a:t>
            </a:r>
            <a:r>
              <a:rPr lang="ru-RU" sz="900">
                <a:latin typeface="Calibri Light" panose="020F0302020204030204" pitchFamily="34" charset="0"/>
              </a:rPr>
              <a:t>166</a:t>
            </a:r>
            <a:endParaRPr sz="900">
              <a:latin typeface="Calibri Light" panose="020F0302020204030204" pitchFamily="34" charset="0"/>
            </a:endParaRPr>
          </a:p>
        </p:txBody>
      </p:sp>
      <p:sp>
        <p:nvSpPr>
          <p:cNvPr id="6" name="Shape 2"/>
          <p:cNvSpPr/>
          <p:nvPr userDrawn="1"/>
        </p:nvSpPr>
        <p:spPr>
          <a:xfrm>
            <a:off x="-884583" y="1741548"/>
            <a:ext cx="795683" cy="230832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>
            <a:lvl1pPr algn="ctr" defTabSz="457200">
              <a:defRPr sz="1000">
                <a:solidFill>
                  <a:srgbClr val="272727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pPr algn="l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sz="900" dirty="0">
                <a:latin typeface="Calibri Light" panose="020F0302020204030204" pitchFamily="34" charset="0"/>
              </a:rPr>
              <a:t>255/255/255</a:t>
            </a:r>
          </a:p>
        </p:txBody>
      </p:sp>
      <p:sp>
        <p:nvSpPr>
          <p:cNvPr id="7" name="Shape 2"/>
          <p:cNvSpPr/>
          <p:nvPr userDrawn="1"/>
        </p:nvSpPr>
        <p:spPr>
          <a:xfrm>
            <a:off x="-884583" y="2407991"/>
            <a:ext cx="795684" cy="230832"/>
          </a:xfrm>
          <a:prstGeom prst="rect">
            <a:avLst/>
          </a:prstGeom>
          <a:solidFill>
            <a:srgbClr val="E66A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>
            <a:lvl1pPr algn="ctr" defTabSz="457200">
              <a:defRPr sz="1000">
                <a:solidFill>
                  <a:srgbClr val="272727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pPr algn="l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900" dirty="0">
                <a:latin typeface="Calibri Light" panose="020F0302020204030204" pitchFamily="34" charset="0"/>
              </a:rPr>
              <a:t>230</a:t>
            </a:r>
            <a:r>
              <a:rPr sz="900" dirty="0">
                <a:latin typeface="Calibri Light" panose="020F0302020204030204" pitchFamily="34" charset="0"/>
              </a:rPr>
              <a:t>/</a:t>
            </a:r>
            <a:r>
              <a:rPr lang="ru-RU" sz="900" dirty="0">
                <a:latin typeface="Calibri Light" panose="020F0302020204030204" pitchFamily="34" charset="0"/>
              </a:rPr>
              <a:t>106</a:t>
            </a:r>
            <a:r>
              <a:rPr sz="900" dirty="0">
                <a:latin typeface="Calibri Light" panose="020F0302020204030204" pitchFamily="34" charset="0"/>
              </a:rPr>
              <a:t>/</a:t>
            </a:r>
            <a:r>
              <a:rPr lang="ru-RU" sz="900" dirty="0">
                <a:latin typeface="Calibri Light" panose="020F0302020204030204" pitchFamily="34" charset="0"/>
              </a:rPr>
              <a:t>37</a:t>
            </a:r>
            <a:endParaRPr sz="900" dirty="0">
              <a:latin typeface="Calibri Light" panose="020F0302020204030204" pitchFamily="34" charset="0"/>
            </a:endParaRPr>
          </a:p>
        </p:txBody>
      </p:sp>
      <p:sp>
        <p:nvSpPr>
          <p:cNvPr id="8" name="TextBox 4"/>
          <p:cNvSpPr txBox="1">
            <a:spLocks noChangeArrowheads="1"/>
          </p:cNvSpPr>
          <p:nvPr userDrawn="1"/>
        </p:nvSpPr>
        <p:spPr bwMode="auto">
          <a:xfrm>
            <a:off x="-884584" y="4329226"/>
            <a:ext cx="795684" cy="236674"/>
          </a:xfrm>
          <a:prstGeom prst="rect">
            <a:avLst/>
          </a:prstGeom>
          <a:solidFill>
            <a:srgbClr val="3D5F95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l" defTabSz="4572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900">
                <a:solidFill>
                  <a:prstClr val="white"/>
                </a:solidFill>
                <a:latin typeface="Calibri Light" panose="020F0302020204030204" pitchFamily="34" charset="0"/>
                <a:cs typeface="Arial" charset="0"/>
              </a:rPr>
              <a:t>61/95/149</a:t>
            </a:r>
            <a:endParaRPr lang="en-US" sz="900">
              <a:solidFill>
                <a:prstClr val="white"/>
              </a:solidFill>
              <a:latin typeface="Calibri Light" panose="020F0302020204030204" pitchFamily="34" charset="0"/>
              <a:cs typeface="Arial" charset="0"/>
            </a:endParaRPr>
          </a:p>
        </p:txBody>
      </p:sp>
      <p:sp>
        <p:nvSpPr>
          <p:cNvPr id="9" name="TextBox 5"/>
          <p:cNvSpPr txBox="1">
            <a:spLocks noChangeArrowheads="1"/>
          </p:cNvSpPr>
          <p:nvPr userDrawn="1"/>
        </p:nvSpPr>
        <p:spPr bwMode="auto">
          <a:xfrm>
            <a:off x="-884584" y="4676973"/>
            <a:ext cx="795684" cy="230832"/>
          </a:xfrm>
          <a:prstGeom prst="rect">
            <a:avLst/>
          </a:prstGeom>
          <a:solidFill>
            <a:srgbClr val="6D87B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l" defTabSz="4572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900" dirty="0">
                <a:solidFill>
                  <a:prstClr val="white"/>
                </a:solidFill>
                <a:latin typeface="Calibri Light" panose="020F0302020204030204" pitchFamily="34" charset="0"/>
                <a:cs typeface="Arial" charset="0"/>
              </a:rPr>
              <a:t>109/135/176</a:t>
            </a:r>
            <a:endParaRPr lang="en-US" sz="900" dirty="0">
              <a:solidFill>
                <a:prstClr val="white"/>
              </a:solidFill>
              <a:latin typeface="Calibri Light" panose="020F0302020204030204" pitchFamily="34" charset="0"/>
              <a:cs typeface="Arial" charset="0"/>
            </a:endParaRPr>
          </a:p>
        </p:txBody>
      </p:sp>
      <p:sp>
        <p:nvSpPr>
          <p:cNvPr id="10" name="TextBox 6"/>
          <p:cNvSpPr txBox="1">
            <a:spLocks noChangeArrowheads="1"/>
          </p:cNvSpPr>
          <p:nvPr userDrawn="1"/>
        </p:nvSpPr>
        <p:spPr bwMode="auto">
          <a:xfrm>
            <a:off x="-884584" y="5640812"/>
            <a:ext cx="795684" cy="230832"/>
          </a:xfrm>
          <a:prstGeom prst="rect">
            <a:avLst/>
          </a:prstGeom>
          <a:solidFill>
            <a:srgbClr val="9EAFCA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l" defTabSz="4572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900" dirty="0">
                <a:solidFill>
                  <a:srgbClr val="272727"/>
                </a:solidFill>
                <a:latin typeface="Calibri Light" panose="020F0302020204030204" pitchFamily="34" charset="0"/>
                <a:cs typeface="Arial" charset="0"/>
              </a:rPr>
              <a:t>158/175/202</a:t>
            </a:r>
            <a:endParaRPr lang="en-US" sz="900" dirty="0">
              <a:solidFill>
                <a:srgbClr val="272727"/>
              </a:solidFill>
              <a:latin typeface="Calibri Light" panose="020F0302020204030204" pitchFamily="34" charset="0"/>
              <a:cs typeface="Arial" charset="0"/>
            </a:endParaRPr>
          </a:p>
        </p:txBody>
      </p:sp>
      <p:sp>
        <p:nvSpPr>
          <p:cNvPr id="11" name="TextBox 7"/>
          <p:cNvSpPr txBox="1">
            <a:spLocks noChangeArrowheads="1"/>
          </p:cNvSpPr>
          <p:nvPr userDrawn="1"/>
        </p:nvSpPr>
        <p:spPr bwMode="auto">
          <a:xfrm>
            <a:off x="-884584" y="5982719"/>
            <a:ext cx="795684" cy="230832"/>
          </a:xfrm>
          <a:prstGeom prst="rect">
            <a:avLst/>
          </a:prstGeom>
          <a:solidFill>
            <a:srgbClr val="CED7E5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l" defTabSz="4572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900" dirty="0">
                <a:solidFill>
                  <a:srgbClr val="272727"/>
                </a:solidFill>
                <a:latin typeface="Calibri Light" panose="020F0302020204030204" pitchFamily="34" charset="0"/>
                <a:cs typeface="Arial" charset="0"/>
              </a:rPr>
              <a:t>206/215/229</a:t>
            </a:r>
            <a:endParaRPr lang="en-US" sz="900" dirty="0">
              <a:solidFill>
                <a:srgbClr val="272727"/>
              </a:solidFill>
              <a:latin typeface="Calibri Light" panose="020F0302020204030204" pitchFamily="34" charset="0"/>
              <a:cs typeface="Arial" charset="0"/>
            </a:endParaRPr>
          </a:p>
        </p:txBody>
      </p:sp>
      <p:sp>
        <p:nvSpPr>
          <p:cNvPr id="12" name="TextBox 10"/>
          <p:cNvSpPr txBox="1">
            <a:spLocks noChangeArrowheads="1"/>
          </p:cNvSpPr>
          <p:nvPr userDrawn="1"/>
        </p:nvSpPr>
        <p:spPr bwMode="auto">
          <a:xfrm>
            <a:off x="-884583" y="3366481"/>
            <a:ext cx="795682" cy="230832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l" defTabSz="4572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900" dirty="0">
                <a:solidFill>
                  <a:srgbClr val="272727"/>
                </a:solidFill>
                <a:latin typeface="Calibri Light" panose="020F0302020204030204" pitchFamily="34" charset="0"/>
                <a:cs typeface="Arial" charset="0"/>
              </a:rPr>
              <a:t>192/193/191</a:t>
            </a:r>
            <a:endParaRPr lang="en-US" sz="900" dirty="0">
              <a:solidFill>
                <a:srgbClr val="272727"/>
              </a:solidFill>
              <a:latin typeface="Calibri Light" panose="020F0302020204030204" pitchFamily="34" charset="0"/>
              <a:cs typeface="Arial" charset="0"/>
            </a:endParaRPr>
          </a:p>
        </p:txBody>
      </p:sp>
      <p:sp>
        <p:nvSpPr>
          <p:cNvPr id="13" name="TextBox 11"/>
          <p:cNvSpPr txBox="1">
            <a:spLocks noChangeArrowheads="1"/>
          </p:cNvSpPr>
          <p:nvPr userDrawn="1"/>
        </p:nvSpPr>
        <p:spPr bwMode="auto">
          <a:xfrm>
            <a:off x="-884584" y="3983065"/>
            <a:ext cx="795683" cy="229245"/>
          </a:xfrm>
          <a:prstGeom prst="rect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l" defTabSz="4572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900">
                <a:solidFill>
                  <a:prstClr val="white"/>
                </a:solidFill>
                <a:latin typeface="Calibri Light" panose="020F0302020204030204" pitchFamily="34" charset="0"/>
                <a:cs typeface="Arial" charset="0"/>
              </a:rPr>
              <a:t>39/39/39</a:t>
            </a:r>
            <a:endParaRPr lang="en-US" sz="900">
              <a:solidFill>
                <a:prstClr val="white"/>
              </a:solidFill>
              <a:latin typeface="Calibri Light" panose="020F0302020204030204" pitchFamily="34" charset="0"/>
              <a:cs typeface="Arial" charset="0"/>
            </a:endParaRPr>
          </a:p>
        </p:txBody>
      </p:sp>
      <p:sp>
        <p:nvSpPr>
          <p:cNvPr id="14" name="TextBox 12"/>
          <p:cNvSpPr txBox="1">
            <a:spLocks noChangeArrowheads="1"/>
          </p:cNvSpPr>
          <p:nvPr userDrawn="1"/>
        </p:nvSpPr>
        <p:spPr bwMode="auto">
          <a:xfrm>
            <a:off x="-884584" y="5299066"/>
            <a:ext cx="795684" cy="230673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l" defTabSz="4572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900">
                <a:solidFill>
                  <a:prstClr val="white"/>
                </a:solidFill>
                <a:latin typeface="Calibri Light" panose="020F0302020204030204" pitchFamily="34" charset="0"/>
                <a:cs typeface="Arial" charset="0"/>
              </a:rPr>
              <a:t>12/55/123</a:t>
            </a:r>
          </a:p>
        </p:txBody>
      </p:sp>
      <p:sp>
        <p:nvSpPr>
          <p:cNvPr id="15" name="Shape 2"/>
          <p:cNvSpPr/>
          <p:nvPr userDrawn="1"/>
        </p:nvSpPr>
        <p:spPr>
          <a:xfrm>
            <a:off x="-884583" y="2749897"/>
            <a:ext cx="795684" cy="230832"/>
          </a:xfrm>
          <a:prstGeom prst="rect">
            <a:avLst/>
          </a:prstGeom>
          <a:solidFill>
            <a:srgbClr val="070004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>
            <a:lvl1pPr algn="ctr" defTabSz="457200">
              <a:defRPr sz="1000">
                <a:solidFill>
                  <a:srgbClr val="272727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pPr algn="l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900">
                <a:solidFill>
                  <a:srgbClr val="FFFFFF"/>
                </a:solidFill>
                <a:latin typeface="Calibri Light" panose="020F0302020204030204" pitchFamily="34" charset="0"/>
              </a:rPr>
              <a:t>7</a:t>
            </a:r>
            <a:r>
              <a:rPr sz="900">
                <a:solidFill>
                  <a:srgbClr val="FFFFFF"/>
                </a:solidFill>
                <a:latin typeface="Calibri Light" panose="020F0302020204030204" pitchFamily="34" charset="0"/>
              </a:rPr>
              <a:t>/</a:t>
            </a:r>
            <a:r>
              <a:rPr lang="ru-RU" sz="900">
                <a:solidFill>
                  <a:prstClr val="white"/>
                </a:solidFill>
                <a:latin typeface="Calibri Light" panose="020F0302020204030204" pitchFamily="34" charset="0"/>
              </a:rPr>
              <a:t>0</a:t>
            </a:r>
            <a:r>
              <a:rPr sz="900">
                <a:solidFill>
                  <a:prstClr val="white"/>
                </a:solidFill>
                <a:latin typeface="Calibri Light" panose="020F0302020204030204" pitchFamily="34" charset="0"/>
              </a:rPr>
              <a:t>/</a:t>
            </a:r>
            <a:r>
              <a:rPr lang="ru-RU" sz="900">
                <a:solidFill>
                  <a:prstClr val="white"/>
                </a:solidFill>
                <a:latin typeface="Calibri Light" panose="020F0302020204030204" pitchFamily="34" charset="0"/>
              </a:rPr>
              <a:t>4</a:t>
            </a:r>
            <a:endParaRPr sz="900">
              <a:solidFill>
                <a:prstClr val="white"/>
              </a:solidFill>
              <a:latin typeface="Calibri Light" panose="020F0302020204030204" pitchFamily="34" charset="0"/>
            </a:endParaRPr>
          </a:p>
        </p:txBody>
      </p:sp>
      <p:pic>
        <p:nvPicPr>
          <p:cNvPr id="18" name="Рисунок 1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41"/>
          <a:stretch/>
        </p:blipFill>
        <p:spPr>
          <a:xfrm>
            <a:off x="0" y="6044183"/>
            <a:ext cx="13444537" cy="1527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40255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7" name="Группа 66"/>
          <p:cNvGrpSpPr/>
          <p:nvPr userDrawn="1"/>
        </p:nvGrpSpPr>
        <p:grpSpPr>
          <a:xfrm>
            <a:off x="0" y="1"/>
            <a:ext cx="13454939" cy="950913"/>
            <a:chOff x="10401" y="1"/>
            <a:chExt cx="13444538" cy="950913"/>
          </a:xfrm>
        </p:grpSpPr>
        <p:pic>
          <p:nvPicPr>
            <p:cNvPr id="68" name="Изображение 3" descr="Plashka4 копия.png"/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4055"/>
            <a:stretch>
              <a:fillRect/>
            </a:stretch>
          </p:blipFill>
          <p:spPr bwMode="auto">
            <a:xfrm>
              <a:off x="10401" y="17464"/>
              <a:ext cx="13444538" cy="933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9" name="Изображение 1" descr="Plashka_Top.png"/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5269"/>
            <a:stretch>
              <a:fillRect/>
            </a:stretch>
          </p:blipFill>
          <p:spPr bwMode="auto">
            <a:xfrm>
              <a:off x="10401" y="1"/>
              <a:ext cx="13444538" cy="903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52" name="Заголовок 1"/>
          <p:cNvSpPr>
            <a:spLocks noGrp="1"/>
          </p:cNvSpPr>
          <p:nvPr>
            <p:ph type="title"/>
          </p:nvPr>
        </p:nvSpPr>
        <p:spPr>
          <a:xfrm>
            <a:off x="4512365" y="1"/>
            <a:ext cx="8932173" cy="833438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algn="ctr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53" name="Shape 2"/>
          <p:cNvSpPr/>
          <p:nvPr userDrawn="1"/>
        </p:nvSpPr>
        <p:spPr>
          <a:xfrm>
            <a:off x="-884583" y="2066085"/>
            <a:ext cx="795683" cy="230832"/>
          </a:xfrm>
          <a:prstGeom prst="rect">
            <a:avLst/>
          </a:prstGeom>
          <a:solidFill>
            <a:srgbClr val="0066A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>
            <a:lvl1pPr algn="ctr" defTabSz="457200">
              <a:defRPr sz="1000">
                <a:solidFill>
                  <a:srgbClr val="272727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pPr algn="l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900">
                <a:latin typeface="Calibri Light" panose="020F0302020204030204" pitchFamily="34" charset="0"/>
              </a:rPr>
              <a:t>0</a:t>
            </a:r>
            <a:r>
              <a:rPr sz="900">
                <a:latin typeface="Calibri Light" panose="020F0302020204030204" pitchFamily="34" charset="0"/>
              </a:rPr>
              <a:t>/</a:t>
            </a:r>
            <a:r>
              <a:rPr lang="ru-RU" sz="900">
                <a:latin typeface="Calibri Light" panose="020F0302020204030204" pitchFamily="34" charset="0"/>
              </a:rPr>
              <a:t>102</a:t>
            </a:r>
            <a:r>
              <a:rPr sz="900">
                <a:latin typeface="Calibri Light" panose="020F0302020204030204" pitchFamily="34" charset="0"/>
              </a:rPr>
              <a:t>/</a:t>
            </a:r>
            <a:r>
              <a:rPr lang="ru-RU" sz="900">
                <a:latin typeface="Calibri Light" panose="020F0302020204030204" pitchFamily="34" charset="0"/>
              </a:rPr>
              <a:t>166</a:t>
            </a:r>
            <a:endParaRPr sz="900">
              <a:latin typeface="Calibri Light" panose="020F0302020204030204" pitchFamily="34" charset="0"/>
            </a:endParaRPr>
          </a:p>
        </p:txBody>
      </p:sp>
      <p:sp>
        <p:nvSpPr>
          <p:cNvPr id="54" name="Shape 2"/>
          <p:cNvSpPr/>
          <p:nvPr userDrawn="1"/>
        </p:nvSpPr>
        <p:spPr>
          <a:xfrm>
            <a:off x="-884583" y="1741548"/>
            <a:ext cx="795683" cy="230832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>
            <a:lvl1pPr algn="ctr" defTabSz="457200">
              <a:defRPr sz="1000">
                <a:solidFill>
                  <a:srgbClr val="272727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pPr algn="l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sz="900" dirty="0">
                <a:latin typeface="Calibri Light" panose="020F0302020204030204" pitchFamily="34" charset="0"/>
              </a:rPr>
              <a:t>255/255/255</a:t>
            </a:r>
          </a:p>
        </p:txBody>
      </p:sp>
      <p:sp>
        <p:nvSpPr>
          <p:cNvPr id="55" name="Shape 2"/>
          <p:cNvSpPr/>
          <p:nvPr userDrawn="1"/>
        </p:nvSpPr>
        <p:spPr>
          <a:xfrm>
            <a:off x="-884583" y="2407991"/>
            <a:ext cx="795684" cy="230832"/>
          </a:xfrm>
          <a:prstGeom prst="rect">
            <a:avLst/>
          </a:prstGeom>
          <a:solidFill>
            <a:srgbClr val="E66A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>
            <a:lvl1pPr algn="ctr" defTabSz="457200">
              <a:defRPr sz="1000">
                <a:solidFill>
                  <a:srgbClr val="272727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pPr algn="l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900" dirty="0">
                <a:latin typeface="Calibri Light" panose="020F0302020204030204" pitchFamily="34" charset="0"/>
              </a:rPr>
              <a:t>230</a:t>
            </a:r>
            <a:r>
              <a:rPr sz="900" dirty="0">
                <a:latin typeface="Calibri Light" panose="020F0302020204030204" pitchFamily="34" charset="0"/>
              </a:rPr>
              <a:t>/</a:t>
            </a:r>
            <a:r>
              <a:rPr lang="ru-RU" sz="900" dirty="0">
                <a:latin typeface="Calibri Light" panose="020F0302020204030204" pitchFamily="34" charset="0"/>
              </a:rPr>
              <a:t>106</a:t>
            </a:r>
            <a:r>
              <a:rPr sz="900" dirty="0">
                <a:latin typeface="Calibri Light" panose="020F0302020204030204" pitchFamily="34" charset="0"/>
              </a:rPr>
              <a:t>/</a:t>
            </a:r>
            <a:r>
              <a:rPr lang="ru-RU" sz="900" dirty="0">
                <a:latin typeface="Calibri Light" panose="020F0302020204030204" pitchFamily="34" charset="0"/>
              </a:rPr>
              <a:t>37</a:t>
            </a:r>
            <a:endParaRPr sz="900" dirty="0">
              <a:latin typeface="Calibri Light" panose="020F0302020204030204" pitchFamily="34" charset="0"/>
            </a:endParaRPr>
          </a:p>
        </p:txBody>
      </p:sp>
      <p:sp>
        <p:nvSpPr>
          <p:cNvPr id="56" name="TextBox 4"/>
          <p:cNvSpPr txBox="1">
            <a:spLocks noChangeArrowheads="1"/>
          </p:cNvSpPr>
          <p:nvPr userDrawn="1"/>
        </p:nvSpPr>
        <p:spPr bwMode="auto">
          <a:xfrm>
            <a:off x="-884584" y="4329226"/>
            <a:ext cx="795684" cy="236674"/>
          </a:xfrm>
          <a:prstGeom prst="rect">
            <a:avLst/>
          </a:prstGeom>
          <a:solidFill>
            <a:srgbClr val="3D5F95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l" defTabSz="4572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900">
                <a:solidFill>
                  <a:prstClr val="white"/>
                </a:solidFill>
                <a:latin typeface="Calibri Light" panose="020F0302020204030204" pitchFamily="34" charset="0"/>
                <a:cs typeface="Arial" charset="0"/>
              </a:rPr>
              <a:t>61/95/149</a:t>
            </a:r>
            <a:endParaRPr lang="en-US" sz="900">
              <a:solidFill>
                <a:prstClr val="white"/>
              </a:solidFill>
              <a:latin typeface="Calibri Light" panose="020F0302020204030204" pitchFamily="34" charset="0"/>
              <a:cs typeface="Arial" charset="0"/>
            </a:endParaRPr>
          </a:p>
        </p:txBody>
      </p:sp>
      <p:sp>
        <p:nvSpPr>
          <p:cNvPr id="57" name="TextBox 5"/>
          <p:cNvSpPr txBox="1">
            <a:spLocks noChangeArrowheads="1"/>
          </p:cNvSpPr>
          <p:nvPr userDrawn="1"/>
        </p:nvSpPr>
        <p:spPr bwMode="auto">
          <a:xfrm>
            <a:off x="-884584" y="4676973"/>
            <a:ext cx="795684" cy="230832"/>
          </a:xfrm>
          <a:prstGeom prst="rect">
            <a:avLst/>
          </a:prstGeom>
          <a:solidFill>
            <a:srgbClr val="6D87B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l" defTabSz="4572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900" dirty="0">
                <a:solidFill>
                  <a:prstClr val="white"/>
                </a:solidFill>
                <a:latin typeface="Calibri Light" panose="020F0302020204030204" pitchFamily="34" charset="0"/>
                <a:cs typeface="Arial" charset="0"/>
              </a:rPr>
              <a:t>109/135/176</a:t>
            </a:r>
            <a:endParaRPr lang="en-US" sz="900" dirty="0">
              <a:solidFill>
                <a:prstClr val="white"/>
              </a:solidFill>
              <a:latin typeface="Calibri Light" panose="020F0302020204030204" pitchFamily="34" charset="0"/>
              <a:cs typeface="Arial" charset="0"/>
            </a:endParaRPr>
          </a:p>
        </p:txBody>
      </p:sp>
      <p:sp>
        <p:nvSpPr>
          <p:cNvPr id="58" name="TextBox 6"/>
          <p:cNvSpPr txBox="1">
            <a:spLocks noChangeArrowheads="1"/>
          </p:cNvSpPr>
          <p:nvPr userDrawn="1"/>
        </p:nvSpPr>
        <p:spPr bwMode="auto">
          <a:xfrm>
            <a:off x="-884584" y="5640812"/>
            <a:ext cx="795684" cy="230832"/>
          </a:xfrm>
          <a:prstGeom prst="rect">
            <a:avLst/>
          </a:prstGeom>
          <a:solidFill>
            <a:srgbClr val="9EAFCA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l" defTabSz="4572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900" dirty="0">
                <a:solidFill>
                  <a:srgbClr val="272727"/>
                </a:solidFill>
                <a:latin typeface="Calibri Light" panose="020F0302020204030204" pitchFamily="34" charset="0"/>
                <a:cs typeface="Arial" charset="0"/>
              </a:rPr>
              <a:t>158/175/202</a:t>
            </a:r>
            <a:endParaRPr lang="en-US" sz="900" dirty="0">
              <a:solidFill>
                <a:srgbClr val="272727"/>
              </a:solidFill>
              <a:latin typeface="Calibri Light" panose="020F0302020204030204" pitchFamily="34" charset="0"/>
              <a:cs typeface="Arial" charset="0"/>
            </a:endParaRPr>
          </a:p>
        </p:txBody>
      </p:sp>
      <p:sp>
        <p:nvSpPr>
          <p:cNvPr id="59" name="TextBox 7"/>
          <p:cNvSpPr txBox="1">
            <a:spLocks noChangeArrowheads="1"/>
          </p:cNvSpPr>
          <p:nvPr userDrawn="1"/>
        </p:nvSpPr>
        <p:spPr bwMode="auto">
          <a:xfrm>
            <a:off x="-884584" y="5982719"/>
            <a:ext cx="795684" cy="230832"/>
          </a:xfrm>
          <a:prstGeom prst="rect">
            <a:avLst/>
          </a:prstGeom>
          <a:solidFill>
            <a:srgbClr val="CED7E5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l" defTabSz="4572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900" dirty="0">
                <a:solidFill>
                  <a:srgbClr val="272727"/>
                </a:solidFill>
                <a:latin typeface="Calibri Light" panose="020F0302020204030204" pitchFamily="34" charset="0"/>
                <a:cs typeface="Arial" charset="0"/>
              </a:rPr>
              <a:t>206/215/229</a:t>
            </a:r>
            <a:endParaRPr lang="en-US" sz="900" dirty="0">
              <a:solidFill>
                <a:srgbClr val="272727"/>
              </a:solidFill>
              <a:latin typeface="Calibri Light" panose="020F0302020204030204" pitchFamily="34" charset="0"/>
              <a:cs typeface="Arial" charset="0"/>
            </a:endParaRPr>
          </a:p>
        </p:txBody>
      </p:sp>
      <p:sp>
        <p:nvSpPr>
          <p:cNvPr id="60" name="TextBox 10"/>
          <p:cNvSpPr txBox="1">
            <a:spLocks noChangeArrowheads="1"/>
          </p:cNvSpPr>
          <p:nvPr userDrawn="1"/>
        </p:nvSpPr>
        <p:spPr bwMode="auto">
          <a:xfrm>
            <a:off x="-884583" y="3366481"/>
            <a:ext cx="795682" cy="230832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l" defTabSz="4572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900" dirty="0">
                <a:solidFill>
                  <a:srgbClr val="272727"/>
                </a:solidFill>
                <a:latin typeface="Calibri Light" panose="020F0302020204030204" pitchFamily="34" charset="0"/>
                <a:cs typeface="Arial" charset="0"/>
              </a:rPr>
              <a:t>192/193/191</a:t>
            </a:r>
            <a:endParaRPr lang="en-US" sz="900" dirty="0">
              <a:solidFill>
                <a:srgbClr val="272727"/>
              </a:solidFill>
              <a:latin typeface="Calibri Light" panose="020F0302020204030204" pitchFamily="34" charset="0"/>
              <a:cs typeface="Arial" charset="0"/>
            </a:endParaRPr>
          </a:p>
        </p:txBody>
      </p:sp>
      <p:sp>
        <p:nvSpPr>
          <p:cNvPr id="61" name="TextBox 11"/>
          <p:cNvSpPr txBox="1">
            <a:spLocks noChangeArrowheads="1"/>
          </p:cNvSpPr>
          <p:nvPr userDrawn="1"/>
        </p:nvSpPr>
        <p:spPr bwMode="auto">
          <a:xfrm>
            <a:off x="-884584" y="3983065"/>
            <a:ext cx="795683" cy="229245"/>
          </a:xfrm>
          <a:prstGeom prst="rect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l" defTabSz="4572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900">
                <a:solidFill>
                  <a:prstClr val="white"/>
                </a:solidFill>
                <a:latin typeface="Calibri Light" panose="020F0302020204030204" pitchFamily="34" charset="0"/>
                <a:cs typeface="Arial" charset="0"/>
              </a:rPr>
              <a:t>39/39/39</a:t>
            </a:r>
            <a:endParaRPr lang="en-US" sz="900">
              <a:solidFill>
                <a:prstClr val="white"/>
              </a:solidFill>
              <a:latin typeface="Calibri Light" panose="020F0302020204030204" pitchFamily="34" charset="0"/>
              <a:cs typeface="Arial" charset="0"/>
            </a:endParaRPr>
          </a:p>
        </p:txBody>
      </p:sp>
      <p:sp>
        <p:nvSpPr>
          <p:cNvPr id="62" name="TextBox 12"/>
          <p:cNvSpPr txBox="1">
            <a:spLocks noChangeArrowheads="1"/>
          </p:cNvSpPr>
          <p:nvPr userDrawn="1"/>
        </p:nvSpPr>
        <p:spPr bwMode="auto">
          <a:xfrm>
            <a:off x="-884584" y="5299066"/>
            <a:ext cx="795684" cy="230673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l" defTabSz="4572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900">
                <a:solidFill>
                  <a:prstClr val="white"/>
                </a:solidFill>
                <a:latin typeface="Calibri Light" panose="020F0302020204030204" pitchFamily="34" charset="0"/>
                <a:cs typeface="Arial" charset="0"/>
              </a:rPr>
              <a:t>12/55/123</a:t>
            </a:r>
          </a:p>
        </p:txBody>
      </p:sp>
      <p:sp>
        <p:nvSpPr>
          <p:cNvPr id="63" name="Shape 2"/>
          <p:cNvSpPr/>
          <p:nvPr userDrawn="1"/>
        </p:nvSpPr>
        <p:spPr>
          <a:xfrm>
            <a:off x="-884583" y="2749897"/>
            <a:ext cx="795684" cy="230832"/>
          </a:xfrm>
          <a:prstGeom prst="rect">
            <a:avLst/>
          </a:prstGeom>
          <a:solidFill>
            <a:srgbClr val="070004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>
            <a:lvl1pPr algn="ctr" defTabSz="457200">
              <a:defRPr sz="1000">
                <a:solidFill>
                  <a:srgbClr val="272727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pPr algn="l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900">
                <a:solidFill>
                  <a:srgbClr val="FFFFFF"/>
                </a:solidFill>
                <a:latin typeface="Calibri Light" panose="020F0302020204030204" pitchFamily="34" charset="0"/>
              </a:rPr>
              <a:t>7</a:t>
            </a:r>
            <a:r>
              <a:rPr sz="900">
                <a:solidFill>
                  <a:srgbClr val="FFFFFF"/>
                </a:solidFill>
                <a:latin typeface="Calibri Light" panose="020F0302020204030204" pitchFamily="34" charset="0"/>
              </a:rPr>
              <a:t>/</a:t>
            </a:r>
            <a:r>
              <a:rPr lang="ru-RU" sz="900">
                <a:solidFill>
                  <a:prstClr val="white"/>
                </a:solidFill>
                <a:latin typeface="Calibri Light" panose="020F0302020204030204" pitchFamily="34" charset="0"/>
              </a:rPr>
              <a:t>0</a:t>
            </a:r>
            <a:r>
              <a:rPr sz="900">
                <a:solidFill>
                  <a:prstClr val="white"/>
                </a:solidFill>
                <a:latin typeface="Calibri Light" panose="020F0302020204030204" pitchFamily="34" charset="0"/>
              </a:rPr>
              <a:t>/</a:t>
            </a:r>
            <a:r>
              <a:rPr lang="ru-RU" sz="900">
                <a:solidFill>
                  <a:prstClr val="white"/>
                </a:solidFill>
                <a:latin typeface="Calibri Light" panose="020F0302020204030204" pitchFamily="34" charset="0"/>
              </a:rPr>
              <a:t>4</a:t>
            </a:r>
            <a:endParaRPr sz="900">
              <a:solidFill>
                <a:prstClr val="white"/>
              </a:solidFill>
              <a:latin typeface="Calibri Light" panose="020F0302020204030204" pitchFamily="34" charset="0"/>
            </a:endParaRPr>
          </a:p>
        </p:txBody>
      </p:sp>
      <p:pic>
        <p:nvPicPr>
          <p:cNvPr id="70" name="Изображение 4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6772231"/>
            <a:ext cx="13454939" cy="790619"/>
          </a:xfrm>
          <a:prstGeom prst="rect">
            <a:avLst/>
          </a:prstGeom>
        </p:spPr>
      </p:pic>
      <p:sp>
        <p:nvSpPr>
          <p:cNvPr id="71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0401" y="7127081"/>
            <a:ext cx="430686" cy="401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defTabSz="457200" eaLnBrk="0" fontAlgn="base" hangingPunct="0">
              <a:spcBef>
                <a:spcPct val="0"/>
              </a:spcBef>
              <a:spcAft>
                <a:spcPct val="0"/>
              </a:spcAft>
            </a:pPr>
            <a:fld id="{FB2C938C-12F7-448E-8725-A81F0DF86669}" type="slidenum">
              <a:rPr lang="ru-RU" smtClean="0">
                <a:solidFill>
                  <a:prstClr val="white"/>
                </a:solidFill>
              </a:rPr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>
              <a:solidFill>
                <a:prstClr val="white"/>
              </a:solidFill>
            </a:endParaRPr>
          </a:p>
        </p:txBody>
      </p:sp>
      <p:grpSp>
        <p:nvGrpSpPr>
          <p:cNvPr id="108" name="Group 351854"/>
          <p:cNvGrpSpPr/>
          <p:nvPr userDrawn="1"/>
        </p:nvGrpSpPr>
        <p:grpSpPr>
          <a:xfrm>
            <a:off x="155674" y="316503"/>
            <a:ext cx="2044800" cy="493200"/>
            <a:chOff x="0" y="0"/>
            <a:chExt cx="3518370" cy="850950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109" name="Shape 21956"/>
            <p:cNvSpPr/>
            <p:nvPr userDrawn="1"/>
          </p:nvSpPr>
          <p:spPr>
            <a:xfrm>
              <a:off x="855180" y="0"/>
              <a:ext cx="254460" cy="314910"/>
            </a:xfrm>
            <a:custGeom>
              <a:avLst/>
              <a:gdLst/>
              <a:ahLst/>
              <a:cxnLst/>
              <a:rect l="0" t="0" r="0" b="0"/>
              <a:pathLst>
                <a:path w="254460" h="314910">
                  <a:moveTo>
                    <a:pt x="0" y="0"/>
                  </a:moveTo>
                  <a:lnTo>
                    <a:pt x="57723" y="0"/>
                  </a:lnTo>
                  <a:lnTo>
                    <a:pt x="57723" y="221285"/>
                  </a:lnTo>
                  <a:lnTo>
                    <a:pt x="196737" y="0"/>
                  </a:lnTo>
                  <a:lnTo>
                    <a:pt x="254460" y="0"/>
                  </a:lnTo>
                  <a:lnTo>
                    <a:pt x="254460" y="314910"/>
                  </a:lnTo>
                  <a:lnTo>
                    <a:pt x="196737" y="314910"/>
                  </a:lnTo>
                  <a:lnTo>
                    <a:pt x="196737" y="93625"/>
                  </a:lnTo>
                  <a:lnTo>
                    <a:pt x="57723" y="314910"/>
                  </a:lnTo>
                  <a:lnTo>
                    <a:pt x="0" y="31491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>
              <a:round/>
            </a:ln>
          </p:spPr>
          <p:style>
            <a:lnRef idx="0">
              <a:srgbClr val="000000"/>
            </a:lnRef>
            <a:fillRef idx="1">
              <a:srgbClr val="1A1A1A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/>
            </a:p>
          </p:txBody>
        </p:sp>
        <p:sp>
          <p:nvSpPr>
            <p:cNvPr id="110" name="Shape 21957"/>
            <p:cNvSpPr/>
            <p:nvPr userDrawn="1"/>
          </p:nvSpPr>
          <p:spPr>
            <a:xfrm>
              <a:off x="1161072" y="79160"/>
              <a:ext cx="198857" cy="235750"/>
            </a:xfrm>
            <a:custGeom>
              <a:avLst/>
              <a:gdLst/>
              <a:ahLst/>
              <a:cxnLst/>
              <a:rect l="0" t="0" r="0" b="0"/>
              <a:pathLst>
                <a:path w="198857" h="235750">
                  <a:moveTo>
                    <a:pt x="0" y="0"/>
                  </a:moveTo>
                  <a:lnTo>
                    <a:pt x="56035" y="0"/>
                  </a:lnTo>
                  <a:lnTo>
                    <a:pt x="56035" y="86803"/>
                  </a:lnTo>
                  <a:lnTo>
                    <a:pt x="142827" y="86803"/>
                  </a:lnTo>
                  <a:lnTo>
                    <a:pt x="142827" y="0"/>
                  </a:lnTo>
                  <a:lnTo>
                    <a:pt x="198857" y="0"/>
                  </a:lnTo>
                  <a:lnTo>
                    <a:pt x="198857" y="235750"/>
                  </a:lnTo>
                  <a:lnTo>
                    <a:pt x="142827" y="235750"/>
                  </a:lnTo>
                  <a:lnTo>
                    <a:pt x="142827" y="137020"/>
                  </a:lnTo>
                  <a:lnTo>
                    <a:pt x="56035" y="137020"/>
                  </a:lnTo>
                  <a:lnTo>
                    <a:pt x="56035" y="235750"/>
                  </a:lnTo>
                  <a:lnTo>
                    <a:pt x="0" y="23575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>
              <a:round/>
            </a:ln>
          </p:spPr>
          <p:style>
            <a:lnRef idx="0">
              <a:srgbClr val="000000"/>
            </a:lnRef>
            <a:fillRef idx="1">
              <a:srgbClr val="1A1A1A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/>
            </a:p>
          </p:txBody>
        </p:sp>
        <p:sp>
          <p:nvSpPr>
            <p:cNvPr id="111" name="Shape 21958"/>
            <p:cNvSpPr/>
            <p:nvPr userDrawn="1"/>
          </p:nvSpPr>
          <p:spPr>
            <a:xfrm>
              <a:off x="1395339" y="71500"/>
              <a:ext cx="244361" cy="251068"/>
            </a:xfrm>
            <a:custGeom>
              <a:avLst/>
              <a:gdLst/>
              <a:ahLst/>
              <a:cxnLst/>
              <a:rect l="0" t="0" r="0" b="0"/>
              <a:pathLst>
                <a:path w="244361" h="251068">
                  <a:moveTo>
                    <a:pt x="126821" y="0"/>
                  </a:moveTo>
                  <a:cubicBezTo>
                    <a:pt x="185788" y="0"/>
                    <a:pt x="228765" y="34889"/>
                    <a:pt x="244361" y="85954"/>
                  </a:cubicBezTo>
                  <a:lnTo>
                    <a:pt x="181167" y="85954"/>
                  </a:lnTo>
                  <a:cubicBezTo>
                    <a:pt x="170204" y="64250"/>
                    <a:pt x="150405" y="53608"/>
                    <a:pt x="125971" y="53608"/>
                  </a:cubicBezTo>
                  <a:cubicBezTo>
                    <a:pt x="81317" y="53608"/>
                    <a:pt x="56030" y="86807"/>
                    <a:pt x="56030" y="124678"/>
                  </a:cubicBezTo>
                  <a:cubicBezTo>
                    <a:pt x="56030" y="165100"/>
                    <a:pt x="83005" y="197450"/>
                    <a:pt x="125971" y="197450"/>
                  </a:cubicBezTo>
                  <a:cubicBezTo>
                    <a:pt x="135663" y="197450"/>
                    <a:pt x="165567" y="195746"/>
                    <a:pt x="181167" y="166802"/>
                  </a:cubicBezTo>
                  <a:lnTo>
                    <a:pt x="244361" y="166802"/>
                  </a:lnTo>
                  <a:cubicBezTo>
                    <a:pt x="227074" y="216602"/>
                    <a:pt x="187056" y="251068"/>
                    <a:pt x="128916" y="251068"/>
                  </a:cubicBezTo>
                  <a:cubicBezTo>
                    <a:pt x="41289" y="251068"/>
                    <a:pt x="0" y="182564"/>
                    <a:pt x="0" y="123825"/>
                  </a:cubicBezTo>
                  <a:cubicBezTo>
                    <a:pt x="0" y="68937"/>
                    <a:pt x="39611" y="0"/>
                    <a:pt x="126821" y="0"/>
                  </a:cubicBezTo>
                  <a:close/>
                </a:path>
              </a:pathLst>
            </a:custGeom>
            <a:grpFill/>
            <a:ln w="0" cap="flat">
              <a:round/>
            </a:ln>
          </p:spPr>
          <p:style>
            <a:lnRef idx="0">
              <a:srgbClr val="000000"/>
            </a:lnRef>
            <a:fillRef idx="1">
              <a:srgbClr val="1A1A1A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/>
            </a:p>
          </p:txBody>
        </p:sp>
        <p:sp>
          <p:nvSpPr>
            <p:cNvPr id="112" name="Shape 21959"/>
            <p:cNvSpPr/>
            <p:nvPr userDrawn="1"/>
          </p:nvSpPr>
          <p:spPr>
            <a:xfrm>
              <a:off x="1651116" y="79160"/>
              <a:ext cx="168083" cy="235750"/>
            </a:xfrm>
            <a:custGeom>
              <a:avLst/>
              <a:gdLst/>
              <a:ahLst/>
              <a:cxnLst/>
              <a:rect l="0" t="0" r="0" b="0"/>
              <a:pathLst>
                <a:path w="168083" h="235750">
                  <a:moveTo>
                    <a:pt x="0" y="0"/>
                  </a:moveTo>
                  <a:lnTo>
                    <a:pt x="168083" y="0"/>
                  </a:lnTo>
                  <a:lnTo>
                    <a:pt x="168083" y="50202"/>
                  </a:lnTo>
                  <a:lnTo>
                    <a:pt x="112053" y="50202"/>
                  </a:lnTo>
                  <a:lnTo>
                    <a:pt x="112053" y="235750"/>
                  </a:lnTo>
                  <a:lnTo>
                    <a:pt x="56033" y="235750"/>
                  </a:lnTo>
                  <a:lnTo>
                    <a:pt x="56033" y="50202"/>
                  </a:lnTo>
                  <a:lnTo>
                    <a:pt x="0" y="50202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>
              <a:round/>
            </a:ln>
          </p:spPr>
          <p:style>
            <a:lnRef idx="0">
              <a:srgbClr val="000000"/>
            </a:lnRef>
            <a:fillRef idx="1">
              <a:srgbClr val="1A1A1A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/>
            </a:p>
          </p:txBody>
        </p:sp>
        <p:sp>
          <p:nvSpPr>
            <p:cNvPr id="113" name="Shape 21960"/>
            <p:cNvSpPr/>
            <p:nvPr userDrawn="1"/>
          </p:nvSpPr>
          <p:spPr>
            <a:xfrm>
              <a:off x="1846189" y="79160"/>
              <a:ext cx="215708" cy="235750"/>
            </a:xfrm>
            <a:custGeom>
              <a:avLst/>
              <a:gdLst/>
              <a:ahLst/>
              <a:cxnLst/>
              <a:rect l="0" t="0" r="0" b="0"/>
              <a:pathLst>
                <a:path w="215708" h="235750">
                  <a:moveTo>
                    <a:pt x="0" y="0"/>
                  </a:moveTo>
                  <a:lnTo>
                    <a:pt x="56030" y="0"/>
                  </a:lnTo>
                  <a:lnTo>
                    <a:pt x="56030" y="152766"/>
                  </a:lnTo>
                  <a:lnTo>
                    <a:pt x="159677" y="0"/>
                  </a:lnTo>
                  <a:lnTo>
                    <a:pt x="215708" y="0"/>
                  </a:lnTo>
                  <a:lnTo>
                    <a:pt x="215708" y="235750"/>
                  </a:lnTo>
                  <a:lnTo>
                    <a:pt x="159677" y="235750"/>
                  </a:lnTo>
                  <a:lnTo>
                    <a:pt x="159677" y="82980"/>
                  </a:lnTo>
                  <a:lnTo>
                    <a:pt x="56030" y="235750"/>
                  </a:lnTo>
                  <a:lnTo>
                    <a:pt x="0" y="23575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>
              <a:round/>
            </a:ln>
          </p:spPr>
          <p:style>
            <a:lnRef idx="0">
              <a:srgbClr val="000000"/>
            </a:lnRef>
            <a:fillRef idx="1">
              <a:srgbClr val="1A1A1A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/>
            </a:p>
          </p:txBody>
        </p:sp>
        <p:sp>
          <p:nvSpPr>
            <p:cNvPr id="114" name="Shape 21961"/>
            <p:cNvSpPr/>
            <p:nvPr userDrawn="1"/>
          </p:nvSpPr>
          <p:spPr>
            <a:xfrm>
              <a:off x="2088898" y="79160"/>
              <a:ext cx="168083" cy="235750"/>
            </a:xfrm>
            <a:custGeom>
              <a:avLst/>
              <a:gdLst/>
              <a:ahLst/>
              <a:cxnLst/>
              <a:rect l="0" t="0" r="0" b="0"/>
              <a:pathLst>
                <a:path w="168083" h="235750">
                  <a:moveTo>
                    <a:pt x="0" y="0"/>
                  </a:moveTo>
                  <a:lnTo>
                    <a:pt x="168083" y="0"/>
                  </a:lnTo>
                  <a:lnTo>
                    <a:pt x="168083" y="50202"/>
                  </a:lnTo>
                  <a:lnTo>
                    <a:pt x="112053" y="50202"/>
                  </a:lnTo>
                  <a:lnTo>
                    <a:pt x="112053" y="235750"/>
                  </a:lnTo>
                  <a:lnTo>
                    <a:pt x="56033" y="235750"/>
                  </a:lnTo>
                  <a:lnTo>
                    <a:pt x="56033" y="50202"/>
                  </a:lnTo>
                  <a:lnTo>
                    <a:pt x="0" y="50202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>
              <a:round/>
            </a:ln>
          </p:spPr>
          <p:style>
            <a:lnRef idx="0">
              <a:srgbClr val="000000"/>
            </a:lnRef>
            <a:fillRef idx="1">
              <a:srgbClr val="1A1A1A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/>
            </a:p>
          </p:txBody>
        </p:sp>
        <p:sp>
          <p:nvSpPr>
            <p:cNvPr id="115" name="Shape 21962"/>
            <p:cNvSpPr/>
            <p:nvPr userDrawn="1"/>
          </p:nvSpPr>
          <p:spPr>
            <a:xfrm>
              <a:off x="2263332" y="79160"/>
              <a:ext cx="236767" cy="314475"/>
            </a:xfrm>
            <a:custGeom>
              <a:avLst/>
              <a:gdLst/>
              <a:ahLst/>
              <a:cxnLst/>
              <a:rect l="0" t="0" r="0" b="0"/>
              <a:pathLst>
                <a:path w="236767" h="314475">
                  <a:moveTo>
                    <a:pt x="0" y="0"/>
                  </a:moveTo>
                  <a:lnTo>
                    <a:pt x="63615" y="0"/>
                  </a:lnTo>
                  <a:lnTo>
                    <a:pt x="117118" y="151063"/>
                  </a:lnTo>
                  <a:lnTo>
                    <a:pt x="173152" y="0"/>
                  </a:lnTo>
                  <a:lnTo>
                    <a:pt x="236767" y="0"/>
                  </a:lnTo>
                  <a:lnTo>
                    <a:pt x="102794" y="314475"/>
                  </a:lnTo>
                  <a:lnTo>
                    <a:pt x="42559" y="314475"/>
                  </a:lnTo>
                  <a:lnTo>
                    <a:pt x="85520" y="213613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>
              <a:round/>
            </a:ln>
          </p:spPr>
          <p:style>
            <a:lnRef idx="0">
              <a:srgbClr val="000000"/>
            </a:lnRef>
            <a:fillRef idx="1">
              <a:srgbClr val="1A1A1A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/>
            </a:p>
          </p:txBody>
        </p:sp>
        <p:sp>
          <p:nvSpPr>
            <p:cNvPr id="116" name="Shape 21963"/>
            <p:cNvSpPr/>
            <p:nvPr userDrawn="1"/>
          </p:nvSpPr>
          <p:spPr>
            <a:xfrm>
              <a:off x="855180" y="457300"/>
              <a:ext cx="155881" cy="314911"/>
            </a:xfrm>
            <a:custGeom>
              <a:avLst/>
              <a:gdLst/>
              <a:ahLst/>
              <a:cxnLst/>
              <a:rect l="0" t="0" r="0" b="0"/>
              <a:pathLst>
                <a:path w="155881" h="314911">
                  <a:moveTo>
                    <a:pt x="0" y="0"/>
                  </a:moveTo>
                  <a:lnTo>
                    <a:pt x="155881" y="0"/>
                  </a:lnTo>
                  <a:lnTo>
                    <a:pt x="155881" y="54472"/>
                  </a:lnTo>
                  <a:lnTo>
                    <a:pt x="57723" y="54472"/>
                  </a:lnTo>
                  <a:lnTo>
                    <a:pt x="57723" y="314911"/>
                  </a:lnTo>
                  <a:lnTo>
                    <a:pt x="0" y="314911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>
              <a:round/>
            </a:ln>
          </p:spPr>
          <p:style>
            <a:lnRef idx="0">
              <a:srgbClr val="000000"/>
            </a:lnRef>
            <a:fillRef idx="1">
              <a:srgbClr val="1A1A1A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/>
            </a:p>
          </p:txBody>
        </p:sp>
        <p:sp>
          <p:nvSpPr>
            <p:cNvPr id="117" name="Shape 21964"/>
            <p:cNvSpPr/>
            <p:nvPr userDrawn="1"/>
          </p:nvSpPr>
          <p:spPr>
            <a:xfrm>
              <a:off x="996329" y="536460"/>
              <a:ext cx="215708" cy="235751"/>
            </a:xfrm>
            <a:custGeom>
              <a:avLst/>
              <a:gdLst/>
              <a:ahLst/>
              <a:cxnLst/>
              <a:rect l="0" t="0" r="0" b="0"/>
              <a:pathLst>
                <a:path w="215708" h="235751">
                  <a:moveTo>
                    <a:pt x="0" y="0"/>
                  </a:moveTo>
                  <a:lnTo>
                    <a:pt x="56045" y="0"/>
                  </a:lnTo>
                  <a:lnTo>
                    <a:pt x="56045" y="152767"/>
                  </a:lnTo>
                  <a:lnTo>
                    <a:pt x="159678" y="0"/>
                  </a:lnTo>
                  <a:lnTo>
                    <a:pt x="215708" y="0"/>
                  </a:lnTo>
                  <a:lnTo>
                    <a:pt x="215708" y="235751"/>
                  </a:lnTo>
                  <a:lnTo>
                    <a:pt x="159678" y="235751"/>
                  </a:lnTo>
                  <a:lnTo>
                    <a:pt x="159678" y="82981"/>
                  </a:lnTo>
                  <a:lnTo>
                    <a:pt x="56045" y="235751"/>
                  </a:lnTo>
                  <a:lnTo>
                    <a:pt x="0" y="235751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>
              <a:round/>
            </a:ln>
          </p:spPr>
          <p:style>
            <a:lnRef idx="0">
              <a:srgbClr val="000000"/>
            </a:lnRef>
            <a:fillRef idx="1">
              <a:srgbClr val="1A1A1A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/>
            </a:p>
          </p:txBody>
        </p:sp>
        <p:sp>
          <p:nvSpPr>
            <p:cNvPr id="118" name="Shape 21965"/>
            <p:cNvSpPr/>
            <p:nvPr userDrawn="1"/>
          </p:nvSpPr>
          <p:spPr>
            <a:xfrm>
              <a:off x="1239852" y="536460"/>
              <a:ext cx="127458" cy="295338"/>
            </a:xfrm>
            <a:custGeom>
              <a:avLst/>
              <a:gdLst/>
              <a:ahLst/>
              <a:cxnLst/>
              <a:rect l="0" t="0" r="0" b="0"/>
              <a:pathLst>
                <a:path w="127458" h="295338">
                  <a:moveTo>
                    <a:pt x="104205" y="0"/>
                  </a:moveTo>
                  <a:lnTo>
                    <a:pt x="127458" y="0"/>
                  </a:lnTo>
                  <a:lnTo>
                    <a:pt x="127458" y="76630"/>
                  </a:lnTo>
                  <a:lnTo>
                    <a:pt x="127443" y="76594"/>
                  </a:lnTo>
                  <a:lnTo>
                    <a:pt x="83682" y="185534"/>
                  </a:lnTo>
                  <a:lnTo>
                    <a:pt x="127458" y="185534"/>
                  </a:lnTo>
                  <a:lnTo>
                    <a:pt x="127458" y="235751"/>
                  </a:lnTo>
                  <a:lnTo>
                    <a:pt x="50367" y="235751"/>
                  </a:lnTo>
                  <a:lnTo>
                    <a:pt x="50367" y="295338"/>
                  </a:lnTo>
                  <a:lnTo>
                    <a:pt x="0" y="295338"/>
                  </a:lnTo>
                  <a:lnTo>
                    <a:pt x="0" y="185534"/>
                  </a:lnTo>
                  <a:lnTo>
                    <a:pt x="25578" y="185534"/>
                  </a:lnTo>
                  <a:lnTo>
                    <a:pt x="104205" y="0"/>
                  </a:lnTo>
                  <a:close/>
                </a:path>
              </a:pathLst>
            </a:custGeom>
            <a:grpFill/>
            <a:ln w="0" cap="flat">
              <a:round/>
            </a:ln>
          </p:spPr>
          <p:style>
            <a:lnRef idx="0">
              <a:srgbClr val="000000"/>
            </a:lnRef>
            <a:fillRef idx="1">
              <a:srgbClr val="1A1A1A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/>
            </a:p>
          </p:txBody>
        </p:sp>
        <p:sp>
          <p:nvSpPr>
            <p:cNvPr id="119" name="Shape 21966"/>
            <p:cNvSpPr/>
            <p:nvPr userDrawn="1"/>
          </p:nvSpPr>
          <p:spPr>
            <a:xfrm>
              <a:off x="1367309" y="536460"/>
              <a:ext cx="127444" cy="295338"/>
            </a:xfrm>
            <a:custGeom>
              <a:avLst/>
              <a:gdLst/>
              <a:ahLst/>
              <a:cxnLst/>
              <a:rect l="0" t="0" r="0" b="0"/>
              <a:pathLst>
                <a:path w="127444" h="295338">
                  <a:moveTo>
                    <a:pt x="0" y="0"/>
                  </a:moveTo>
                  <a:lnTo>
                    <a:pt x="23228" y="0"/>
                  </a:lnTo>
                  <a:lnTo>
                    <a:pt x="101880" y="185534"/>
                  </a:lnTo>
                  <a:lnTo>
                    <a:pt x="127444" y="185534"/>
                  </a:lnTo>
                  <a:lnTo>
                    <a:pt x="127444" y="295338"/>
                  </a:lnTo>
                  <a:lnTo>
                    <a:pt x="77091" y="295338"/>
                  </a:lnTo>
                  <a:lnTo>
                    <a:pt x="77091" y="235751"/>
                  </a:lnTo>
                  <a:lnTo>
                    <a:pt x="0" y="235751"/>
                  </a:lnTo>
                  <a:lnTo>
                    <a:pt x="0" y="185534"/>
                  </a:lnTo>
                  <a:lnTo>
                    <a:pt x="43776" y="185534"/>
                  </a:lnTo>
                  <a:lnTo>
                    <a:pt x="0" y="7663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>
              <a:round/>
            </a:ln>
          </p:spPr>
          <p:style>
            <a:lnRef idx="0">
              <a:srgbClr val="000000"/>
            </a:lnRef>
            <a:fillRef idx="1">
              <a:srgbClr val="1A1A1A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/>
            </a:p>
          </p:txBody>
        </p:sp>
        <p:sp>
          <p:nvSpPr>
            <p:cNvPr id="120" name="Shape 21967"/>
            <p:cNvSpPr/>
            <p:nvPr userDrawn="1"/>
          </p:nvSpPr>
          <p:spPr>
            <a:xfrm>
              <a:off x="1522476" y="529351"/>
              <a:ext cx="120493" cy="321599"/>
            </a:xfrm>
            <a:custGeom>
              <a:avLst/>
              <a:gdLst/>
              <a:ahLst/>
              <a:cxnLst/>
              <a:rect l="0" t="0" r="0" b="0"/>
              <a:pathLst>
                <a:path w="120493" h="321599">
                  <a:moveTo>
                    <a:pt x="120493" y="0"/>
                  </a:moveTo>
                  <a:lnTo>
                    <a:pt x="120493" y="53221"/>
                  </a:lnTo>
                  <a:lnTo>
                    <a:pt x="93366" y="58491"/>
                  </a:lnTo>
                  <a:cubicBezTo>
                    <a:pt x="68306" y="69045"/>
                    <a:pt x="52668" y="94025"/>
                    <a:pt x="52668" y="124992"/>
                  </a:cubicBezTo>
                  <a:cubicBezTo>
                    <a:pt x="52668" y="170090"/>
                    <a:pt x="81307" y="196899"/>
                    <a:pt x="119229" y="196899"/>
                  </a:cubicBezTo>
                  <a:lnTo>
                    <a:pt x="120493" y="196650"/>
                  </a:lnTo>
                  <a:lnTo>
                    <a:pt x="120493" y="249993"/>
                  </a:lnTo>
                  <a:lnTo>
                    <a:pt x="111329" y="249281"/>
                  </a:lnTo>
                  <a:cubicBezTo>
                    <a:pt x="94006" y="246529"/>
                    <a:pt x="73306" y="238393"/>
                    <a:pt x="56885" y="217333"/>
                  </a:cubicBezTo>
                  <a:lnTo>
                    <a:pt x="56035" y="217333"/>
                  </a:lnTo>
                  <a:lnTo>
                    <a:pt x="56035" y="321599"/>
                  </a:lnTo>
                  <a:lnTo>
                    <a:pt x="0" y="321599"/>
                  </a:lnTo>
                  <a:lnTo>
                    <a:pt x="0" y="7109"/>
                  </a:lnTo>
                  <a:lnTo>
                    <a:pt x="51412" y="7109"/>
                  </a:lnTo>
                  <a:lnTo>
                    <a:pt x="51412" y="37742"/>
                  </a:lnTo>
                  <a:lnTo>
                    <a:pt x="52237" y="37742"/>
                  </a:lnTo>
                  <a:cubicBezTo>
                    <a:pt x="67095" y="13168"/>
                    <a:pt x="91662" y="3910"/>
                    <a:pt x="110663" y="816"/>
                  </a:cubicBezTo>
                  <a:lnTo>
                    <a:pt x="120493" y="0"/>
                  </a:lnTo>
                  <a:close/>
                </a:path>
              </a:pathLst>
            </a:custGeom>
            <a:grpFill/>
            <a:ln w="0" cap="flat">
              <a:round/>
            </a:ln>
          </p:spPr>
          <p:style>
            <a:lnRef idx="0">
              <a:srgbClr val="000000"/>
            </a:lnRef>
            <a:fillRef idx="1">
              <a:srgbClr val="1A1A1A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/>
            </a:p>
          </p:txBody>
        </p:sp>
        <p:sp>
          <p:nvSpPr>
            <p:cNvPr id="121" name="Shape 21968"/>
            <p:cNvSpPr/>
            <p:nvPr userDrawn="1"/>
          </p:nvSpPr>
          <p:spPr>
            <a:xfrm>
              <a:off x="1642969" y="528790"/>
              <a:ext cx="123858" cy="251078"/>
            </a:xfrm>
            <a:custGeom>
              <a:avLst/>
              <a:gdLst/>
              <a:ahLst/>
              <a:cxnLst/>
              <a:rect l="0" t="0" r="0" b="0"/>
              <a:pathLst>
                <a:path w="123858" h="251078">
                  <a:moveTo>
                    <a:pt x="6750" y="0"/>
                  </a:moveTo>
                  <a:cubicBezTo>
                    <a:pt x="70351" y="0"/>
                    <a:pt x="123858" y="49377"/>
                    <a:pt x="123858" y="125553"/>
                  </a:cubicBezTo>
                  <a:cubicBezTo>
                    <a:pt x="123858" y="190234"/>
                    <a:pt x="80891" y="251078"/>
                    <a:pt x="6750" y="251078"/>
                  </a:cubicBezTo>
                  <a:lnTo>
                    <a:pt x="0" y="250553"/>
                  </a:lnTo>
                  <a:lnTo>
                    <a:pt x="0" y="197211"/>
                  </a:lnTo>
                  <a:lnTo>
                    <a:pt x="26419" y="192021"/>
                  </a:lnTo>
                  <a:cubicBezTo>
                    <a:pt x="51480" y="181451"/>
                    <a:pt x="67824" y="156401"/>
                    <a:pt x="67824" y="125121"/>
                  </a:cubicBezTo>
                  <a:cubicBezTo>
                    <a:pt x="67824" y="93624"/>
                    <a:pt x="48037" y="53618"/>
                    <a:pt x="845" y="53618"/>
                  </a:cubicBezTo>
                  <a:lnTo>
                    <a:pt x="0" y="53782"/>
                  </a:lnTo>
                  <a:lnTo>
                    <a:pt x="0" y="561"/>
                  </a:lnTo>
                  <a:lnTo>
                    <a:pt x="6750" y="0"/>
                  </a:lnTo>
                  <a:close/>
                </a:path>
              </a:pathLst>
            </a:custGeom>
            <a:grpFill/>
            <a:ln w="0" cap="flat">
              <a:round/>
            </a:ln>
          </p:spPr>
          <p:style>
            <a:lnRef idx="0">
              <a:srgbClr val="000000"/>
            </a:lnRef>
            <a:fillRef idx="1">
              <a:srgbClr val="1A1A1A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/>
            </a:p>
          </p:txBody>
        </p:sp>
        <p:sp>
          <p:nvSpPr>
            <p:cNvPr id="122" name="Shape 21969"/>
            <p:cNvSpPr/>
            <p:nvPr userDrawn="1"/>
          </p:nvSpPr>
          <p:spPr>
            <a:xfrm>
              <a:off x="1788772" y="528790"/>
              <a:ext cx="123861" cy="251078"/>
            </a:xfrm>
            <a:custGeom>
              <a:avLst/>
              <a:gdLst/>
              <a:ahLst/>
              <a:cxnLst/>
              <a:rect l="0" t="0" r="0" b="0"/>
              <a:pathLst>
                <a:path w="123861" h="251078">
                  <a:moveTo>
                    <a:pt x="123861" y="0"/>
                  </a:moveTo>
                  <a:lnTo>
                    <a:pt x="123861" y="53618"/>
                  </a:lnTo>
                  <a:lnTo>
                    <a:pt x="95668" y="59536"/>
                  </a:lnTo>
                  <a:cubicBezTo>
                    <a:pt x="70725" y="70908"/>
                    <a:pt x="56030" y="97243"/>
                    <a:pt x="56030" y="125971"/>
                  </a:cubicBezTo>
                  <a:cubicBezTo>
                    <a:pt x="56030" y="154699"/>
                    <a:pt x="70960" y="180547"/>
                    <a:pt x="95844" y="191676"/>
                  </a:cubicBezTo>
                  <a:lnTo>
                    <a:pt x="123861" y="197459"/>
                  </a:lnTo>
                  <a:lnTo>
                    <a:pt x="123861" y="251078"/>
                  </a:lnTo>
                  <a:lnTo>
                    <a:pt x="98095" y="248512"/>
                  </a:lnTo>
                  <a:cubicBezTo>
                    <a:pt x="40312" y="236744"/>
                    <a:pt x="0" y="185921"/>
                    <a:pt x="0" y="125971"/>
                  </a:cubicBezTo>
                  <a:cubicBezTo>
                    <a:pt x="0" y="65651"/>
                    <a:pt x="39993" y="14444"/>
                    <a:pt x="97975" y="2585"/>
                  </a:cubicBezTo>
                  <a:lnTo>
                    <a:pt x="123861" y="0"/>
                  </a:lnTo>
                  <a:close/>
                </a:path>
              </a:pathLst>
            </a:custGeom>
            <a:grpFill/>
            <a:ln w="0" cap="flat">
              <a:round/>
            </a:ln>
          </p:spPr>
          <p:style>
            <a:lnRef idx="0">
              <a:srgbClr val="000000"/>
            </a:lnRef>
            <a:fillRef idx="1">
              <a:srgbClr val="1A1A1A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/>
            </a:p>
          </p:txBody>
        </p:sp>
        <p:sp>
          <p:nvSpPr>
            <p:cNvPr id="123" name="Shape 21970"/>
            <p:cNvSpPr/>
            <p:nvPr userDrawn="1"/>
          </p:nvSpPr>
          <p:spPr>
            <a:xfrm>
              <a:off x="1912633" y="528790"/>
              <a:ext cx="123865" cy="251078"/>
            </a:xfrm>
            <a:custGeom>
              <a:avLst/>
              <a:gdLst/>
              <a:ahLst/>
              <a:cxnLst/>
              <a:rect l="0" t="0" r="0" b="0"/>
              <a:pathLst>
                <a:path w="123865" h="251078">
                  <a:moveTo>
                    <a:pt x="1" y="0"/>
                  </a:moveTo>
                  <a:cubicBezTo>
                    <a:pt x="71615" y="0"/>
                    <a:pt x="123865" y="57034"/>
                    <a:pt x="123865" y="125971"/>
                  </a:cubicBezTo>
                  <a:cubicBezTo>
                    <a:pt x="123865" y="194486"/>
                    <a:pt x="71198" y="251078"/>
                    <a:pt x="1" y="251078"/>
                  </a:cubicBezTo>
                  <a:lnTo>
                    <a:pt x="0" y="251078"/>
                  </a:lnTo>
                  <a:lnTo>
                    <a:pt x="0" y="197459"/>
                  </a:lnTo>
                  <a:lnTo>
                    <a:pt x="1" y="197459"/>
                  </a:lnTo>
                  <a:cubicBezTo>
                    <a:pt x="41289" y="197459"/>
                    <a:pt x="67832" y="164274"/>
                    <a:pt x="67832" y="125971"/>
                  </a:cubicBezTo>
                  <a:cubicBezTo>
                    <a:pt x="67832" y="87667"/>
                    <a:pt x="41706" y="53618"/>
                    <a:pt x="1" y="53618"/>
                  </a:cubicBezTo>
                  <a:lnTo>
                    <a:pt x="0" y="53618"/>
                  </a:lnTo>
                  <a:lnTo>
                    <a:pt x="0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 cap="flat">
              <a:round/>
            </a:ln>
          </p:spPr>
          <p:style>
            <a:lnRef idx="0">
              <a:srgbClr val="000000"/>
            </a:lnRef>
            <a:fillRef idx="1">
              <a:srgbClr val="1A1A1A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/>
            </a:p>
          </p:txBody>
        </p:sp>
        <p:sp>
          <p:nvSpPr>
            <p:cNvPr id="124" name="Shape 21971"/>
            <p:cNvSpPr/>
            <p:nvPr userDrawn="1"/>
          </p:nvSpPr>
          <p:spPr>
            <a:xfrm>
              <a:off x="2070227" y="536460"/>
              <a:ext cx="198857" cy="235751"/>
            </a:xfrm>
            <a:custGeom>
              <a:avLst/>
              <a:gdLst/>
              <a:ahLst/>
              <a:cxnLst/>
              <a:rect l="0" t="0" r="0" b="0"/>
              <a:pathLst>
                <a:path w="198857" h="235751">
                  <a:moveTo>
                    <a:pt x="0" y="0"/>
                  </a:moveTo>
                  <a:lnTo>
                    <a:pt x="198857" y="0"/>
                  </a:lnTo>
                  <a:lnTo>
                    <a:pt x="198857" y="235751"/>
                  </a:lnTo>
                  <a:lnTo>
                    <a:pt x="142827" y="235751"/>
                  </a:lnTo>
                  <a:lnTo>
                    <a:pt x="142827" y="50217"/>
                  </a:lnTo>
                  <a:lnTo>
                    <a:pt x="56034" y="50217"/>
                  </a:lnTo>
                  <a:lnTo>
                    <a:pt x="56034" y="235751"/>
                  </a:lnTo>
                  <a:lnTo>
                    <a:pt x="0" y="235751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>
              <a:round/>
            </a:ln>
          </p:spPr>
          <p:style>
            <a:lnRef idx="0">
              <a:srgbClr val="000000"/>
            </a:lnRef>
            <a:fillRef idx="1">
              <a:srgbClr val="1A1A1A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/>
            </a:p>
          </p:txBody>
        </p:sp>
        <p:sp>
          <p:nvSpPr>
            <p:cNvPr id="125" name="Shape 21972"/>
            <p:cNvSpPr/>
            <p:nvPr userDrawn="1"/>
          </p:nvSpPr>
          <p:spPr>
            <a:xfrm>
              <a:off x="2314603" y="529351"/>
              <a:ext cx="120491" cy="321599"/>
            </a:xfrm>
            <a:custGeom>
              <a:avLst/>
              <a:gdLst/>
              <a:ahLst/>
              <a:cxnLst/>
              <a:rect l="0" t="0" r="0" b="0"/>
              <a:pathLst>
                <a:path w="120491" h="321599">
                  <a:moveTo>
                    <a:pt x="120491" y="0"/>
                  </a:moveTo>
                  <a:lnTo>
                    <a:pt x="120491" y="53221"/>
                  </a:lnTo>
                  <a:lnTo>
                    <a:pt x="93364" y="58491"/>
                  </a:lnTo>
                  <a:cubicBezTo>
                    <a:pt x="68305" y="69045"/>
                    <a:pt x="52667" y="94025"/>
                    <a:pt x="52667" y="124992"/>
                  </a:cubicBezTo>
                  <a:cubicBezTo>
                    <a:pt x="52667" y="170090"/>
                    <a:pt x="81317" y="196899"/>
                    <a:pt x="119228" y="196899"/>
                  </a:cubicBezTo>
                  <a:lnTo>
                    <a:pt x="120491" y="196650"/>
                  </a:lnTo>
                  <a:lnTo>
                    <a:pt x="120491" y="249993"/>
                  </a:lnTo>
                  <a:lnTo>
                    <a:pt x="111328" y="249281"/>
                  </a:lnTo>
                  <a:cubicBezTo>
                    <a:pt x="94005" y="246529"/>
                    <a:pt x="73304" y="238393"/>
                    <a:pt x="56883" y="217333"/>
                  </a:cubicBezTo>
                  <a:lnTo>
                    <a:pt x="56033" y="217333"/>
                  </a:lnTo>
                  <a:lnTo>
                    <a:pt x="56033" y="321599"/>
                  </a:lnTo>
                  <a:lnTo>
                    <a:pt x="0" y="321599"/>
                  </a:lnTo>
                  <a:lnTo>
                    <a:pt x="0" y="7109"/>
                  </a:lnTo>
                  <a:lnTo>
                    <a:pt x="51397" y="7109"/>
                  </a:lnTo>
                  <a:lnTo>
                    <a:pt x="51397" y="37742"/>
                  </a:lnTo>
                  <a:lnTo>
                    <a:pt x="52235" y="37742"/>
                  </a:lnTo>
                  <a:cubicBezTo>
                    <a:pt x="67093" y="13168"/>
                    <a:pt x="91661" y="3910"/>
                    <a:pt x="110662" y="816"/>
                  </a:cubicBezTo>
                  <a:lnTo>
                    <a:pt x="120491" y="0"/>
                  </a:lnTo>
                  <a:close/>
                </a:path>
              </a:pathLst>
            </a:custGeom>
            <a:grpFill/>
            <a:ln w="0" cap="flat">
              <a:round/>
            </a:ln>
          </p:spPr>
          <p:style>
            <a:lnRef idx="0">
              <a:srgbClr val="000000"/>
            </a:lnRef>
            <a:fillRef idx="1">
              <a:srgbClr val="1A1A1A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/>
            </a:p>
          </p:txBody>
        </p:sp>
        <p:sp>
          <p:nvSpPr>
            <p:cNvPr id="126" name="Shape 21973"/>
            <p:cNvSpPr/>
            <p:nvPr userDrawn="1"/>
          </p:nvSpPr>
          <p:spPr>
            <a:xfrm>
              <a:off x="2435094" y="528790"/>
              <a:ext cx="123854" cy="251078"/>
            </a:xfrm>
            <a:custGeom>
              <a:avLst/>
              <a:gdLst/>
              <a:ahLst/>
              <a:cxnLst/>
              <a:rect l="0" t="0" r="0" b="0"/>
              <a:pathLst>
                <a:path w="123854" h="251078">
                  <a:moveTo>
                    <a:pt x="6750" y="0"/>
                  </a:moveTo>
                  <a:cubicBezTo>
                    <a:pt x="70362" y="0"/>
                    <a:pt x="123854" y="49377"/>
                    <a:pt x="123854" y="125553"/>
                  </a:cubicBezTo>
                  <a:cubicBezTo>
                    <a:pt x="123854" y="190234"/>
                    <a:pt x="80893" y="251078"/>
                    <a:pt x="6750" y="251078"/>
                  </a:cubicBezTo>
                  <a:lnTo>
                    <a:pt x="0" y="250553"/>
                  </a:lnTo>
                  <a:lnTo>
                    <a:pt x="0" y="197211"/>
                  </a:lnTo>
                  <a:lnTo>
                    <a:pt x="26414" y="192021"/>
                  </a:lnTo>
                  <a:cubicBezTo>
                    <a:pt x="51472" y="181451"/>
                    <a:pt x="67825" y="156401"/>
                    <a:pt x="67825" y="125121"/>
                  </a:cubicBezTo>
                  <a:cubicBezTo>
                    <a:pt x="67825" y="93624"/>
                    <a:pt x="48039" y="53618"/>
                    <a:pt x="842" y="53618"/>
                  </a:cubicBezTo>
                  <a:lnTo>
                    <a:pt x="0" y="53781"/>
                  </a:lnTo>
                  <a:lnTo>
                    <a:pt x="0" y="561"/>
                  </a:lnTo>
                  <a:lnTo>
                    <a:pt x="6750" y="0"/>
                  </a:lnTo>
                  <a:close/>
                </a:path>
              </a:pathLst>
            </a:custGeom>
            <a:grpFill/>
            <a:ln w="0" cap="flat">
              <a:round/>
            </a:ln>
          </p:spPr>
          <p:style>
            <a:lnRef idx="0">
              <a:srgbClr val="000000"/>
            </a:lnRef>
            <a:fillRef idx="1">
              <a:srgbClr val="1A1A1A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/>
            </a:p>
          </p:txBody>
        </p:sp>
        <p:sp>
          <p:nvSpPr>
            <p:cNvPr id="127" name="Shape 21974"/>
            <p:cNvSpPr/>
            <p:nvPr userDrawn="1"/>
          </p:nvSpPr>
          <p:spPr>
            <a:xfrm>
              <a:off x="2507717" y="79160"/>
              <a:ext cx="168099" cy="235750"/>
            </a:xfrm>
            <a:custGeom>
              <a:avLst/>
              <a:gdLst/>
              <a:ahLst/>
              <a:cxnLst/>
              <a:rect l="0" t="0" r="0" b="0"/>
              <a:pathLst>
                <a:path w="168099" h="235750">
                  <a:moveTo>
                    <a:pt x="0" y="0"/>
                  </a:moveTo>
                  <a:lnTo>
                    <a:pt x="168099" y="0"/>
                  </a:lnTo>
                  <a:lnTo>
                    <a:pt x="168099" y="50202"/>
                  </a:lnTo>
                  <a:lnTo>
                    <a:pt x="112055" y="50202"/>
                  </a:lnTo>
                  <a:lnTo>
                    <a:pt x="112055" y="235750"/>
                  </a:lnTo>
                  <a:lnTo>
                    <a:pt x="56035" y="235750"/>
                  </a:lnTo>
                  <a:lnTo>
                    <a:pt x="56035" y="50202"/>
                  </a:lnTo>
                  <a:lnTo>
                    <a:pt x="0" y="50202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>
              <a:round/>
            </a:ln>
          </p:spPr>
          <p:style>
            <a:lnRef idx="0">
              <a:srgbClr val="000000"/>
            </a:lnRef>
            <a:fillRef idx="1">
              <a:srgbClr val="1A1A1A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/>
            </a:p>
          </p:txBody>
        </p:sp>
        <p:sp>
          <p:nvSpPr>
            <p:cNvPr id="128" name="Shape 21975"/>
            <p:cNvSpPr/>
            <p:nvPr userDrawn="1"/>
          </p:nvSpPr>
          <p:spPr>
            <a:xfrm>
              <a:off x="2580894" y="528790"/>
              <a:ext cx="123866" cy="251078"/>
            </a:xfrm>
            <a:custGeom>
              <a:avLst/>
              <a:gdLst/>
              <a:ahLst/>
              <a:cxnLst/>
              <a:rect l="0" t="0" r="0" b="0"/>
              <a:pathLst>
                <a:path w="123866" h="251078">
                  <a:moveTo>
                    <a:pt x="123865" y="0"/>
                  </a:moveTo>
                  <a:lnTo>
                    <a:pt x="123866" y="0"/>
                  </a:lnTo>
                  <a:lnTo>
                    <a:pt x="123866" y="53618"/>
                  </a:lnTo>
                  <a:lnTo>
                    <a:pt x="123865" y="53618"/>
                  </a:lnTo>
                  <a:cubicBezTo>
                    <a:pt x="82160" y="53618"/>
                    <a:pt x="56035" y="87667"/>
                    <a:pt x="56035" y="125971"/>
                  </a:cubicBezTo>
                  <a:cubicBezTo>
                    <a:pt x="56035" y="164274"/>
                    <a:pt x="82576" y="197459"/>
                    <a:pt x="123865" y="197459"/>
                  </a:cubicBezTo>
                  <a:lnTo>
                    <a:pt x="123866" y="197459"/>
                  </a:lnTo>
                  <a:lnTo>
                    <a:pt x="123866" y="251078"/>
                  </a:lnTo>
                  <a:lnTo>
                    <a:pt x="123865" y="251078"/>
                  </a:lnTo>
                  <a:cubicBezTo>
                    <a:pt x="52658" y="251078"/>
                    <a:pt x="0" y="194486"/>
                    <a:pt x="0" y="125971"/>
                  </a:cubicBezTo>
                  <a:cubicBezTo>
                    <a:pt x="0" y="57034"/>
                    <a:pt x="52236" y="0"/>
                    <a:pt x="123865" y="0"/>
                  </a:cubicBezTo>
                  <a:close/>
                </a:path>
              </a:pathLst>
            </a:custGeom>
            <a:grpFill/>
            <a:ln w="0" cap="flat">
              <a:round/>
            </a:ln>
          </p:spPr>
          <p:style>
            <a:lnRef idx="0">
              <a:srgbClr val="000000"/>
            </a:lnRef>
            <a:fillRef idx="1">
              <a:srgbClr val="1A1A1A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/>
            </a:p>
          </p:txBody>
        </p:sp>
        <p:sp>
          <p:nvSpPr>
            <p:cNvPr id="129" name="Shape 21976"/>
            <p:cNvSpPr/>
            <p:nvPr userDrawn="1"/>
          </p:nvSpPr>
          <p:spPr>
            <a:xfrm>
              <a:off x="2704760" y="528790"/>
              <a:ext cx="123861" cy="251078"/>
            </a:xfrm>
            <a:custGeom>
              <a:avLst/>
              <a:gdLst/>
              <a:ahLst/>
              <a:cxnLst/>
              <a:rect l="0" t="0" r="0" b="0"/>
              <a:pathLst>
                <a:path w="123861" h="251078">
                  <a:moveTo>
                    <a:pt x="0" y="0"/>
                  </a:moveTo>
                  <a:lnTo>
                    <a:pt x="25886" y="2585"/>
                  </a:lnTo>
                  <a:cubicBezTo>
                    <a:pt x="83868" y="14444"/>
                    <a:pt x="123861" y="65651"/>
                    <a:pt x="123861" y="125971"/>
                  </a:cubicBezTo>
                  <a:cubicBezTo>
                    <a:pt x="123861" y="185921"/>
                    <a:pt x="83540" y="236744"/>
                    <a:pt x="25763" y="248512"/>
                  </a:cubicBezTo>
                  <a:lnTo>
                    <a:pt x="0" y="251078"/>
                  </a:lnTo>
                  <a:lnTo>
                    <a:pt x="0" y="197459"/>
                  </a:lnTo>
                  <a:lnTo>
                    <a:pt x="28017" y="191676"/>
                  </a:lnTo>
                  <a:cubicBezTo>
                    <a:pt x="52901" y="180547"/>
                    <a:pt x="67830" y="154699"/>
                    <a:pt x="67830" y="125971"/>
                  </a:cubicBezTo>
                  <a:cubicBezTo>
                    <a:pt x="67830" y="97243"/>
                    <a:pt x="53135" y="70908"/>
                    <a:pt x="28193" y="59536"/>
                  </a:cubicBezTo>
                  <a:lnTo>
                    <a:pt x="0" y="5361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>
              <a:round/>
            </a:ln>
          </p:spPr>
          <p:style>
            <a:lnRef idx="0">
              <a:srgbClr val="000000"/>
            </a:lnRef>
            <a:fillRef idx="1">
              <a:srgbClr val="1A1A1A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/>
            </a:p>
          </p:txBody>
        </p:sp>
        <p:sp>
          <p:nvSpPr>
            <p:cNvPr id="130" name="Shape 21977"/>
            <p:cNvSpPr/>
            <p:nvPr userDrawn="1"/>
          </p:nvSpPr>
          <p:spPr>
            <a:xfrm>
              <a:off x="2852245" y="528975"/>
              <a:ext cx="122599" cy="250803"/>
            </a:xfrm>
            <a:custGeom>
              <a:avLst/>
              <a:gdLst/>
              <a:ahLst/>
              <a:cxnLst/>
              <a:rect l="0" t="0" r="0" b="0"/>
              <a:pathLst>
                <a:path w="122599" h="250803">
                  <a:moveTo>
                    <a:pt x="122599" y="0"/>
                  </a:moveTo>
                  <a:lnTo>
                    <a:pt x="122599" y="53692"/>
                  </a:lnTo>
                  <a:lnTo>
                    <a:pt x="102470" y="56799"/>
                  </a:lnTo>
                  <a:cubicBezTo>
                    <a:pt x="82070" y="63385"/>
                    <a:pt x="66355" y="79190"/>
                    <a:pt x="59411" y="100257"/>
                  </a:cubicBezTo>
                  <a:lnTo>
                    <a:pt x="122599" y="100257"/>
                  </a:lnTo>
                  <a:lnTo>
                    <a:pt x="122599" y="150475"/>
                  </a:lnTo>
                  <a:lnTo>
                    <a:pt x="60249" y="150475"/>
                  </a:lnTo>
                  <a:cubicBezTo>
                    <a:pt x="67409" y="179404"/>
                    <a:pt x="91415" y="197274"/>
                    <a:pt x="121334" y="197274"/>
                  </a:cubicBezTo>
                  <a:lnTo>
                    <a:pt x="122599" y="197060"/>
                  </a:lnTo>
                  <a:lnTo>
                    <a:pt x="122599" y="250803"/>
                  </a:lnTo>
                  <a:lnTo>
                    <a:pt x="94068" y="247788"/>
                  </a:lnTo>
                  <a:cubicBezTo>
                    <a:pt x="30319" y="233692"/>
                    <a:pt x="0" y="174350"/>
                    <a:pt x="0" y="127056"/>
                  </a:cubicBezTo>
                  <a:cubicBezTo>
                    <a:pt x="0" y="79772"/>
                    <a:pt x="30646" y="17816"/>
                    <a:pt x="94752" y="3066"/>
                  </a:cubicBezTo>
                  <a:lnTo>
                    <a:pt x="122599" y="0"/>
                  </a:lnTo>
                  <a:close/>
                </a:path>
              </a:pathLst>
            </a:custGeom>
            <a:grpFill/>
            <a:ln w="0" cap="flat">
              <a:round/>
            </a:ln>
          </p:spPr>
          <p:style>
            <a:lnRef idx="0">
              <a:srgbClr val="000000"/>
            </a:lnRef>
            <a:fillRef idx="1">
              <a:srgbClr val="1A1A1A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/>
            </a:p>
          </p:txBody>
        </p:sp>
        <p:sp>
          <p:nvSpPr>
            <p:cNvPr id="131" name="Shape 21978"/>
            <p:cNvSpPr/>
            <p:nvPr userDrawn="1"/>
          </p:nvSpPr>
          <p:spPr>
            <a:xfrm>
              <a:off x="2974844" y="704128"/>
              <a:ext cx="114166" cy="75740"/>
            </a:xfrm>
            <a:custGeom>
              <a:avLst/>
              <a:gdLst/>
              <a:ahLst/>
              <a:cxnLst/>
              <a:rect l="0" t="0" r="0" b="0"/>
              <a:pathLst>
                <a:path w="114166" h="75740">
                  <a:moveTo>
                    <a:pt x="50970" y="0"/>
                  </a:moveTo>
                  <a:lnTo>
                    <a:pt x="114166" y="0"/>
                  </a:lnTo>
                  <a:cubicBezTo>
                    <a:pt x="83000" y="74890"/>
                    <a:pt x="11792" y="75740"/>
                    <a:pt x="845" y="75740"/>
                  </a:cubicBezTo>
                  <a:lnTo>
                    <a:pt x="0" y="75651"/>
                  </a:lnTo>
                  <a:lnTo>
                    <a:pt x="0" y="21908"/>
                  </a:lnTo>
                  <a:lnTo>
                    <a:pt x="26433" y="17443"/>
                  </a:lnTo>
                  <a:cubicBezTo>
                    <a:pt x="35489" y="14039"/>
                    <a:pt x="44017" y="8509"/>
                    <a:pt x="50970" y="0"/>
                  </a:cubicBezTo>
                  <a:close/>
                </a:path>
              </a:pathLst>
            </a:custGeom>
            <a:grpFill/>
            <a:ln w="0" cap="flat">
              <a:round/>
            </a:ln>
          </p:spPr>
          <p:style>
            <a:lnRef idx="0">
              <a:srgbClr val="000000"/>
            </a:lnRef>
            <a:fillRef idx="1">
              <a:srgbClr val="1A1A1A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/>
            </a:p>
          </p:txBody>
        </p:sp>
        <p:sp>
          <p:nvSpPr>
            <p:cNvPr id="132" name="Shape 21979"/>
            <p:cNvSpPr/>
            <p:nvPr userDrawn="1"/>
          </p:nvSpPr>
          <p:spPr>
            <a:xfrm>
              <a:off x="2974844" y="528790"/>
              <a:ext cx="121746" cy="150660"/>
            </a:xfrm>
            <a:custGeom>
              <a:avLst/>
              <a:gdLst/>
              <a:ahLst/>
              <a:cxnLst/>
              <a:rect l="0" t="0" r="0" b="0"/>
              <a:pathLst>
                <a:path w="121746" h="150660">
                  <a:moveTo>
                    <a:pt x="1683" y="0"/>
                  </a:moveTo>
                  <a:cubicBezTo>
                    <a:pt x="72892" y="0"/>
                    <a:pt x="121746" y="55335"/>
                    <a:pt x="121746" y="125553"/>
                  </a:cubicBezTo>
                  <a:cubicBezTo>
                    <a:pt x="121746" y="134049"/>
                    <a:pt x="121746" y="142138"/>
                    <a:pt x="120490" y="150660"/>
                  </a:cubicBezTo>
                  <a:lnTo>
                    <a:pt x="0" y="150660"/>
                  </a:lnTo>
                  <a:lnTo>
                    <a:pt x="0" y="100443"/>
                  </a:lnTo>
                  <a:lnTo>
                    <a:pt x="63189" y="100443"/>
                  </a:lnTo>
                  <a:cubicBezTo>
                    <a:pt x="55187" y="70650"/>
                    <a:pt x="30331" y="53618"/>
                    <a:pt x="1683" y="53618"/>
                  </a:cubicBezTo>
                  <a:lnTo>
                    <a:pt x="0" y="53877"/>
                  </a:lnTo>
                  <a:lnTo>
                    <a:pt x="0" y="185"/>
                  </a:lnTo>
                  <a:lnTo>
                    <a:pt x="1683" y="0"/>
                  </a:lnTo>
                  <a:close/>
                </a:path>
              </a:pathLst>
            </a:custGeom>
            <a:grpFill/>
            <a:ln w="0" cap="flat">
              <a:round/>
            </a:ln>
          </p:spPr>
          <p:style>
            <a:lnRef idx="0">
              <a:srgbClr val="000000"/>
            </a:lnRef>
            <a:fillRef idx="1">
              <a:srgbClr val="1A1A1A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/>
            </a:p>
          </p:txBody>
        </p:sp>
        <p:sp>
          <p:nvSpPr>
            <p:cNvPr id="133" name="Shape 21980"/>
            <p:cNvSpPr/>
            <p:nvPr userDrawn="1"/>
          </p:nvSpPr>
          <p:spPr>
            <a:xfrm>
              <a:off x="3132012" y="536460"/>
              <a:ext cx="211089" cy="235751"/>
            </a:xfrm>
            <a:custGeom>
              <a:avLst/>
              <a:gdLst/>
              <a:ahLst/>
              <a:cxnLst/>
              <a:rect l="0" t="0" r="0" b="0"/>
              <a:pathLst>
                <a:path w="211089" h="235751">
                  <a:moveTo>
                    <a:pt x="0" y="0"/>
                  </a:moveTo>
                  <a:lnTo>
                    <a:pt x="56044" y="0"/>
                  </a:lnTo>
                  <a:lnTo>
                    <a:pt x="56044" y="108091"/>
                  </a:lnTo>
                  <a:lnTo>
                    <a:pt x="139460" y="0"/>
                  </a:lnTo>
                  <a:lnTo>
                    <a:pt x="206021" y="0"/>
                  </a:lnTo>
                  <a:lnTo>
                    <a:pt x="112917" y="110643"/>
                  </a:lnTo>
                  <a:lnTo>
                    <a:pt x="211089" y="235751"/>
                  </a:lnTo>
                  <a:lnTo>
                    <a:pt x="140298" y="235751"/>
                  </a:lnTo>
                  <a:lnTo>
                    <a:pt x="56044" y="122555"/>
                  </a:lnTo>
                  <a:lnTo>
                    <a:pt x="56044" y="235751"/>
                  </a:lnTo>
                  <a:lnTo>
                    <a:pt x="0" y="235751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>
              <a:round/>
            </a:ln>
          </p:spPr>
          <p:style>
            <a:lnRef idx="0">
              <a:srgbClr val="000000"/>
            </a:lnRef>
            <a:fillRef idx="1">
              <a:srgbClr val="1A1A1A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/>
            </a:p>
          </p:txBody>
        </p:sp>
        <p:sp>
          <p:nvSpPr>
            <p:cNvPr id="134" name="Shape 21981"/>
            <p:cNvSpPr/>
            <p:nvPr userDrawn="1"/>
          </p:nvSpPr>
          <p:spPr>
            <a:xfrm>
              <a:off x="3350287" y="536460"/>
              <a:ext cx="168083" cy="235751"/>
            </a:xfrm>
            <a:custGeom>
              <a:avLst/>
              <a:gdLst/>
              <a:ahLst/>
              <a:cxnLst/>
              <a:rect l="0" t="0" r="0" b="0"/>
              <a:pathLst>
                <a:path w="168083" h="235751">
                  <a:moveTo>
                    <a:pt x="0" y="0"/>
                  </a:moveTo>
                  <a:lnTo>
                    <a:pt x="168083" y="0"/>
                  </a:lnTo>
                  <a:lnTo>
                    <a:pt x="168083" y="50217"/>
                  </a:lnTo>
                  <a:lnTo>
                    <a:pt x="112053" y="50217"/>
                  </a:lnTo>
                  <a:lnTo>
                    <a:pt x="112053" y="235751"/>
                  </a:lnTo>
                  <a:lnTo>
                    <a:pt x="56034" y="235751"/>
                  </a:lnTo>
                  <a:lnTo>
                    <a:pt x="56034" y="50217"/>
                  </a:lnTo>
                  <a:lnTo>
                    <a:pt x="0" y="50217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>
              <a:round/>
            </a:ln>
          </p:spPr>
          <p:style>
            <a:lnRef idx="0">
              <a:srgbClr val="000000"/>
            </a:lnRef>
            <a:fillRef idx="1">
              <a:srgbClr val="1A1A1A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/>
            </a:p>
          </p:txBody>
        </p:sp>
        <p:sp>
          <p:nvSpPr>
            <p:cNvPr id="135" name="Shape 21982"/>
            <p:cNvSpPr/>
            <p:nvPr userDrawn="1"/>
          </p:nvSpPr>
          <p:spPr>
            <a:xfrm>
              <a:off x="204539" y="731426"/>
              <a:ext cx="39" cy="16"/>
            </a:xfrm>
            <a:custGeom>
              <a:avLst/>
              <a:gdLst/>
              <a:ahLst/>
              <a:cxnLst/>
              <a:rect l="0" t="0" r="0" b="0"/>
              <a:pathLst>
                <a:path w="39" h="16">
                  <a:moveTo>
                    <a:pt x="39" y="16"/>
                  </a:moveTo>
                  <a:cubicBezTo>
                    <a:pt x="24" y="16"/>
                    <a:pt x="14" y="0"/>
                    <a:pt x="0" y="0"/>
                  </a:cubicBezTo>
                  <a:close/>
                </a:path>
              </a:pathLst>
            </a:custGeom>
            <a:grpFill/>
            <a:ln w="0" cap="flat">
              <a:round/>
            </a:ln>
          </p:spPr>
          <p:style>
            <a:lnRef idx="0">
              <a:srgbClr val="000000"/>
            </a:lnRef>
            <a:fillRef idx="1">
              <a:srgbClr val="1A1A1A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/>
            </a:p>
          </p:txBody>
        </p:sp>
        <p:sp>
          <p:nvSpPr>
            <p:cNvPr id="136" name="Shape 21983"/>
            <p:cNvSpPr/>
            <p:nvPr userDrawn="1"/>
          </p:nvSpPr>
          <p:spPr>
            <a:xfrm>
              <a:off x="320897" y="504688"/>
              <a:ext cx="431499" cy="269877"/>
            </a:xfrm>
            <a:custGeom>
              <a:avLst/>
              <a:gdLst/>
              <a:ahLst/>
              <a:cxnLst/>
              <a:rect l="0" t="0" r="0" b="0"/>
              <a:pathLst>
                <a:path w="431499" h="269877">
                  <a:moveTo>
                    <a:pt x="431499" y="0"/>
                  </a:moveTo>
                  <a:cubicBezTo>
                    <a:pt x="379959" y="160286"/>
                    <a:pt x="232632" y="269877"/>
                    <a:pt x="63345" y="269046"/>
                  </a:cubicBezTo>
                  <a:cubicBezTo>
                    <a:pt x="0" y="268747"/>
                    <a:pt x="118552" y="210348"/>
                    <a:pt x="230417" y="157687"/>
                  </a:cubicBezTo>
                  <a:cubicBezTo>
                    <a:pt x="357275" y="97966"/>
                    <a:pt x="411174" y="44046"/>
                    <a:pt x="431499" y="0"/>
                  </a:cubicBezTo>
                  <a:close/>
                </a:path>
              </a:pathLst>
            </a:custGeom>
            <a:grpFill/>
            <a:ln w="0" cap="flat">
              <a:round/>
            </a:ln>
          </p:spPr>
          <p:style>
            <a:lnRef idx="0">
              <a:srgbClr val="000000"/>
            </a:lnRef>
            <a:fillRef idx="1">
              <a:srgbClr val="1A1A1A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/>
            </a:p>
          </p:txBody>
        </p:sp>
        <p:sp>
          <p:nvSpPr>
            <p:cNvPr id="137" name="Shape 21984"/>
            <p:cNvSpPr/>
            <p:nvPr userDrawn="1"/>
          </p:nvSpPr>
          <p:spPr>
            <a:xfrm>
              <a:off x="196212" y="723627"/>
              <a:ext cx="9381" cy="5754"/>
            </a:xfrm>
            <a:custGeom>
              <a:avLst/>
              <a:gdLst/>
              <a:ahLst/>
              <a:cxnLst/>
              <a:rect l="0" t="0" r="0" b="0"/>
              <a:pathLst>
                <a:path w="9381" h="5754">
                  <a:moveTo>
                    <a:pt x="0" y="0"/>
                  </a:moveTo>
                  <a:lnTo>
                    <a:pt x="9381" y="5754"/>
                  </a:lnTo>
                  <a:cubicBezTo>
                    <a:pt x="6238" y="4023"/>
                    <a:pt x="3283" y="2255"/>
                    <a:pt x="535" y="438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0" cap="flat">
              <a:round/>
            </a:ln>
          </p:spPr>
          <p:style>
            <a:lnRef idx="0">
              <a:srgbClr val="000000"/>
            </a:lnRef>
            <a:fillRef idx="1">
              <a:srgbClr val="1A1A1A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/>
            </a:p>
          </p:txBody>
        </p:sp>
        <p:sp>
          <p:nvSpPr>
            <p:cNvPr id="138" name="Shape 21985"/>
            <p:cNvSpPr/>
            <p:nvPr userDrawn="1"/>
          </p:nvSpPr>
          <p:spPr>
            <a:xfrm>
              <a:off x="0" y="51428"/>
              <a:ext cx="768331" cy="672199"/>
            </a:xfrm>
            <a:custGeom>
              <a:avLst/>
              <a:gdLst/>
              <a:ahLst/>
              <a:cxnLst/>
              <a:rect l="0" t="0" r="0" b="0"/>
              <a:pathLst>
                <a:path w="768331" h="672199">
                  <a:moveTo>
                    <a:pt x="572098" y="0"/>
                  </a:moveTo>
                  <a:lnTo>
                    <a:pt x="609744" y="23140"/>
                  </a:lnTo>
                  <a:cubicBezTo>
                    <a:pt x="710055" y="94712"/>
                    <a:pt x="751140" y="194953"/>
                    <a:pt x="759270" y="249370"/>
                  </a:cubicBezTo>
                  <a:cubicBezTo>
                    <a:pt x="768331" y="309993"/>
                    <a:pt x="681171" y="359044"/>
                    <a:pt x="543363" y="421631"/>
                  </a:cubicBezTo>
                  <a:cubicBezTo>
                    <a:pt x="351329" y="508837"/>
                    <a:pt x="108869" y="583245"/>
                    <a:pt x="178543" y="657734"/>
                  </a:cubicBezTo>
                  <a:lnTo>
                    <a:pt x="196212" y="672199"/>
                  </a:lnTo>
                  <a:lnTo>
                    <a:pt x="158823" y="649265"/>
                  </a:lnTo>
                  <a:cubicBezTo>
                    <a:pt x="58349" y="577700"/>
                    <a:pt x="17198" y="477315"/>
                    <a:pt x="9061" y="422857"/>
                  </a:cubicBezTo>
                  <a:cubicBezTo>
                    <a:pt x="0" y="362244"/>
                    <a:pt x="87160" y="313184"/>
                    <a:pt x="224968" y="250597"/>
                  </a:cubicBezTo>
                  <a:cubicBezTo>
                    <a:pt x="417003" y="163382"/>
                    <a:pt x="659462" y="88982"/>
                    <a:pt x="589796" y="14491"/>
                  </a:cubicBezTo>
                  <a:lnTo>
                    <a:pt x="572098" y="0"/>
                  </a:lnTo>
                  <a:close/>
                </a:path>
              </a:pathLst>
            </a:custGeom>
            <a:grpFill/>
            <a:ln w="0" cap="flat">
              <a:round/>
            </a:ln>
          </p:spPr>
          <p:style>
            <a:lnRef idx="0">
              <a:srgbClr val="000000"/>
            </a:lnRef>
            <a:fillRef idx="1">
              <a:srgbClr val="1A1A1A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/>
            </a:p>
          </p:txBody>
        </p:sp>
        <p:sp>
          <p:nvSpPr>
            <p:cNvPr id="139" name="Shape 21986"/>
            <p:cNvSpPr/>
            <p:nvPr userDrawn="1"/>
          </p:nvSpPr>
          <p:spPr>
            <a:xfrm>
              <a:off x="564442" y="46722"/>
              <a:ext cx="7656" cy="4706"/>
            </a:xfrm>
            <a:custGeom>
              <a:avLst/>
              <a:gdLst/>
              <a:ahLst/>
              <a:cxnLst/>
              <a:rect l="0" t="0" r="0" b="0"/>
              <a:pathLst>
                <a:path w="7656" h="4706">
                  <a:moveTo>
                    <a:pt x="0" y="0"/>
                  </a:moveTo>
                  <a:lnTo>
                    <a:pt x="7152" y="4293"/>
                  </a:lnTo>
                  <a:lnTo>
                    <a:pt x="7656" y="4706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>
              <a:round/>
            </a:ln>
          </p:spPr>
          <p:style>
            <a:lnRef idx="0">
              <a:srgbClr val="000000"/>
            </a:lnRef>
            <a:fillRef idx="1">
              <a:srgbClr val="1A1A1A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/>
            </a:p>
          </p:txBody>
        </p:sp>
        <p:sp>
          <p:nvSpPr>
            <p:cNvPr id="140" name="Shape 21987"/>
            <p:cNvSpPr/>
            <p:nvPr userDrawn="1"/>
          </p:nvSpPr>
          <p:spPr>
            <a:xfrm>
              <a:off x="563037" y="45867"/>
              <a:ext cx="1405" cy="855"/>
            </a:xfrm>
            <a:custGeom>
              <a:avLst/>
              <a:gdLst/>
              <a:ahLst/>
              <a:cxnLst/>
              <a:rect l="0" t="0" r="0" b="0"/>
              <a:pathLst>
                <a:path w="1405" h="855">
                  <a:moveTo>
                    <a:pt x="14" y="0"/>
                  </a:moveTo>
                  <a:lnTo>
                    <a:pt x="1405" y="855"/>
                  </a:lnTo>
                  <a:lnTo>
                    <a:pt x="0" y="12"/>
                  </a:lnTo>
                  <a:cubicBezTo>
                    <a:pt x="0" y="0"/>
                    <a:pt x="14" y="0"/>
                    <a:pt x="14" y="0"/>
                  </a:cubicBezTo>
                  <a:close/>
                </a:path>
              </a:pathLst>
            </a:custGeom>
            <a:grpFill/>
            <a:ln w="0" cap="flat">
              <a:round/>
            </a:ln>
          </p:spPr>
          <p:style>
            <a:lnRef idx="0">
              <a:srgbClr val="000000"/>
            </a:lnRef>
            <a:fillRef idx="1">
              <a:srgbClr val="1A1A1A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/>
            </a:p>
          </p:txBody>
        </p:sp>
        <p:sp>
          <p:nvSpPr>
            <p:cNvPr id="141" name="Shape 21988"/>
            <p:cNvSpPr/>
            <p:nvPr userDrawn="1"/>
          </p:nvSpPr>
          <p:spPr>
            <a:xfrm>
              <a:off x="15884" y="691"/>
              <a:ext cx="431495" cy="269881"/>
            </a:xfrm>
            <a:custGeom>
              <a:avLst/>
              <a:gdLst/>
              <a:ahLst/>
              <a:cxnLst/>
              <a:rect l="0" t="0" r="0" b="0"/>
              <a:pathLst>
                <a:path w="431495" h="269881">
                  <a:moveTo>
                    <a:pt x="368154" y="822"/>
                  </a:moveTo>
                  <a:cubicBezTo>
                    <a:pt x="431495" y="1134"/>
                    <a:pt x="312941" y="59534"/>
                    <a:pt x="201078" y="112195"/>
                  </a:cubicBezTo>
                  <a:cubicBezTo>
                    <a:pt x="74221" y="171903"/>
                    <a:pt x="20321" y="225821"/>
                    <a:pt x="0" y="269881"/>
                  </a:cubicBezTo>
                  <a:cubicBezTo>
                    <a:pt x="51538" y="109595"/>
                    <a:pt x="198864" y="0"/>
                    <a:pt x="368154" y="822"/>
                  </a:cubicBezTo>
                  <a:close/>
                </a:path>
              </a:pathLst>
            </a:custGeom>
            <a:grpFill/>
            <a:ln w="0" cap="flat">
              <a:round/>
            </a:ln>
          </p:spPr>
          <p:style>
            <a:lnRef idx="0">
              <a:srgbClr val="000000"/>
            </a:lnRef>
            <a:fillRef idx="1">
              <a:srgbClr val="1A1A1A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/>
            </a:p>
          </p:txBody>
        </p:sp>
        <p:sp>
          <p:nvSpPr>
            <p:cNvPr id="142" name="Shape 21989"/>
            <p:cNvSpPr/>
            <p:nvPr userDrawn="1"/>
          </p:nvSpPr>
          <p:spPr>
            <a:xfrm>
              <a:off x="373159" y="10458"/>
              <a:ext cx="218603" cy="139481"/>
            </a:xfrm>
            <a:custGeom>
              <a:avLst/>
              <a:gdLst/>
              <a:ahLst/>
              <a:cxnLst/>
              <a:rect l="0" t="0" r="0" b="0"/>
              <a:pathLst>
                <a:path w="218603" h="139481">
                  <a:moveTo>
                    <a:pt x="41262" y="0"/>
                  </a:moveTo>
                  <a:cubicBezTo>
                    <a:pt x="70660" y="14"/>
                    <a:pt x="100745" y="4802"/>
                    <a:pt x="136580" y="14429"/>
                  </a:cubicBezTo>
                  <a:cubicBezTo>
                    <a:pt x="147747" y="17870"/>
                    <a:pt x="164635" y="25078"/>
                    <a:pt x="174977" y="30917"/>
                  </a:cubicBezTo>
                  <a:cubicBezTo>
                    <a:pt x="211168" y="51346"/>
                    <a:pt x="218603" y="71903"/>
                    <a:pt x="217400" y="84539"/>
                  </a:cubicBezTo>
                  <a:cubicBezTo>
                    <a:pt x="215668" y="103010"/>
                    <a:pt x="190720" y="119520"/>
                    <a:pt x="157230" y="139481"/>
                  </a:cubicBezTo>
                  <a:cubicBezTo>
                    <a:pt x="59024" y="93273"/>
                    <a:pt x="15044" y="59774"/>
                    <a:pt x="0" y="38207"/>
                  </a:cubicBezTo>
                  <a:cubicBezTo>
                    <a:pt x="27583" y="21881"/>
                    <a:pt x="39398" y="7631"/>
                    <a:pt x="41262" y="0"/>
                  </a:cubicBezTo>
                  <a:close/>
                </a:path>
              </a:pathLst>
            </a:custGeom>
            <a:grpFill/>
            <a:ln w="0" cap="flat">
              <a:round/>
            </a:ln>
          </p:spPr>
          <p:style>
            <a:lnRef idx="0">
              <a:srgbClr val="000000"/>
            </a:lnRef>
            <a:fillRef idx="1">
              <a:srgbClr val="1A1A1A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/>
            </a:p>
          </p:txBody>
        </p:sp>
        <p:sp>
          <p:nvSpPr>
            <p:cNvPr id="143" name="Shape 21990"/>
            <p:cNvSpPr/>
            <p:nvPr userDrawn="1"/>
          </p:nvSpPr>
          <p:spPr>
            <a:xfrm>
              <a:off x="401965" y="396753"/>
              <a:ext cx="358590" cy="238158"/>
            </a:xfrm>
            <a:custGeom>
              <a:avLst/>
              <a:gdLst/>
              <a:ahLst/>
              <a:cxnLst/>
              <a:rect l="0" t="0" r="0" b="0"/>
              <a:pathLst>
                <a:path w="358590" h="238158">
                  <a:moveTo>
                    <a:pt x="314677" y="0"/>
                  </a:moveTo>
                  <a:cubicBezTo>
                    <a:pt x="344340" y="25595"/>
                    <a:pt x="358590" y="43163"/>
                    <a:pt x="355256" y="72175"/>
                  </a:cubicBezTo>
                  <a:cubicBezTo>
                    <a:pt x="351861" y="101753"/>
                    <a:pt x="292166" y="178732"/>
                    <a:pt x="167700" y="238158"/>
                  </a:cubicBezTo>
                  <a:cubicBezTo>
                    <a:pt x="146063" y="221838"/>
                    <a:pt x="124417" y="209743"/>
                    <a:pt x="101049" y="197869"/>
                  </a:cubicBezTo>
                  <a:cubicBezTo>
                    <a:pt x="67810" y="180982"/>
                    <a:pt x="39374" y="169105"/>
                    <a:pt x="0" y="151840"/>
                  </a:cubicBezTo>
                  <a:cubicBezTo>
                    <a:pt x="9893" y="147675"/>
                    <a:pt x="20481" y="143355"/>
                    <a:pt x="30373" y="139215"/>
                  </a:cubicBezTo>
                  <a:cubicBezTo>
                    <a:pt x="70913" y="122248"/>
                    <a:pt x="112824" y="104738"/>
                    <a:pt x="152475" y="86734"/>
                  </a:cubicBezTo>
                  <a:cubicBezTo>
                    <a:pt x="223931" y="54294"/>
                    <a:pt x="276484" y="27676"/>
                    <a:pt x="314677" y="0"/>
                  </a:cubicBezTo>
                  <a:close/>
                </a:path>
              </a:pathLst>
            </a:custGeom>
            <a:grpFill/>
            <a:ln w="0" cap="flat">
              <a:round/>
            </a:ln>
          </p:spPr>
          <p:style>
            <a:lnRef idx="0">
              <a:srgbClr val="000000"/>
            </a:lnRef>
            <a:fillRef idx="1">
              <a:srgbClr val="1A1A1A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/>
            </a:p>
          </p:txBody>
        </p:sp>
        <p:sp>
          <p:nvSpPr>
            <p:cNvPr id="144" name="Shape 21991"/>
            <p:cNvSpPr/>
            <p:nvPr userDrawn="1"/>
          </p:nvSpPr>
          <p:spPr>
            <a:xfrm>
              <a:off x="5998" y="140753"/>
              <a:ext cx="357962" cy="239155"/>
            </a:xfrm>
            <a:custGeom>
              <a:avLst/>
              <a:gdLst/>
              <a:ahLst/>
              <a:cxnLst/>
              <a:rect l="0" t="0" r="0" b="0"/>
              <a:pathLst>
                <a:path w="357962" h="239155">
                  <a:moveTo>
                    <a:pt x="193382" y="0"/>
                  </a:moveTo>
                  <a:cubicBezTo>
                    <a:pt x="215182" y="15847"/>
                    <a:pt x="245124" y="37004"/>
                    <a:pt x="357962" y="84716"/>
                  </a:cubicBezTo>
                  <a:cubicBezTo>
                    <a:pt x="348588" y="88625"/>
                    <a:pt x="339178" y="92574"/>
                    <a:pt x="329792" y="96483"/>
                  </a:cubicBezTo>
                  <a:cubicBezTo>
                    <a:pt x="289529" y="113321"/>
                    <a:pt x="249598" y="129986"/>
                    <a:pt x="209372" y="148262"/>
                  </a:cubicBezTo>
                  <a:cubicBezTo>
                    <a:pt x="137930" y="180720"/>
                    <a:pt x="85569" y="211849"/>
                    <a:pt x="48157" y="239155"/>
                  </a:cubicBezTo>
                  <a:cubicBezTo>
                    <a:pt x="13885" y="213171"/>
                    <a:pt x="0" y="189238"/>
                    <a:pt x="2794" y="161690"/>
                  </a:cubicBezTo>
                  <a:cubicBezTo>
                    <a:pt x="5716" y="132908"/>
                    <a:pt x="73368" y="56193"/>
                    <a:pt x="193382" y="0"/>
                  </a:cubicBezTo>
                  <a:close/>
                </a:path>
              </a:pathLst>
            </a:custGeom>
            <a:grpFill/>
            <a:ln w="0" cap="flat">
              <a:round/>
            </a:ln>
          </p:spPr>
          <p:style>
            <a:lnRef idx="0">
              <a:srgbClr val="000000"/>
            </a:lnRef>
            <a:fillRef idx="1">
              <a:srgbClr val="1A1A1A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/>
            </a:p>
          </p:txBody>
        </p:sp>
        <p:sp>
          <p:nvSpPr>
            <p:cNvPr id="145" name="Shape 21992"/>
            <p:cNvSpPr/>
            <p:nvPr userDrawn="1"/>
          </p:nvSpPr>
          <p:spPr>
            <a:xfrm>
              <a:off x="205186" y="731010"/>
              <a:ext cx="39" cy="24"/>
            </a:xfrm>
            <a:custGeom>
              <a:avLst/>
              <a:gdLst/>
              <a:ahLst/>
              <a:cxnLst/>
              <a:rect l="0" t="0" r="0" b="0"/>
              <a:pathLst>
                <a:path w="39" h="24">
                  <a:moveTo>
                    <a:pt x="39" y="24"/>
                  </a:moveTo>
                  <a:cubicBezTo>
                    <a:pt x="25" y="24"/>
                    <a:pt x="14" y="24"/>
                    <a:pt x="0" y="0"/>
                  </a:cubicBezTo>
                  <a:close/>
                </a:path>
              </a:pathLst>
            </a:custGeom>
            <a:grpFill/>
            <a:ln w="0" cap="flat">
              <a:round/>
            </a:ln>
          </p:spPr>
          <p:style>
            <a:lnRef idx="0">
              <a:srgbClr val="000000"/>
            </a:lnRef>
            <a:fillRef idx="1">
              <a:srgbClr val="1A1A1A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/>
            </a:p>
          </p:txBody>
        </p:sp>
        <p:sp>
          <p:nvSpPr>
            <p:cNvPr id="146" name="Shape 21993"/>
            <p:cNvSpPr/>
            <p:nvPr userDrawn="1"/>
          </p:nvSpPr>
          <p:spPr>
            <a:xfrm>
              <a:off x="176354" y="625561"/>
              <a:ext cx="217674" cy="139057"/>
            </a:xfrm>
            <a:custGeom>
              <a:avLst/>
              <a:gdLst/>
              <a:ahLst/>
              <a:cxnLst/>
              <a:rect l="0" t="0" r="0" b="0"/>
              <a:pathLst>
                <a:path w="217674" h="139057">
                  <a:moveTo>
                    <a:pt x="62454" y="0"/>
                  </a:moveTo>
                  <a:cubicBezTo>
                    <a:pt x="149926" y="41335"/>
                    <a:pt x="199624" y="75016"/>
                    <a:pt x="217674" y="99299"/>
                  </a:cubicBezTo>
                  <a:cubicBezTo>
                    <a:pt x="208663" y="104811"/>
                    <a:pt x="176797" y="124053"/>
                    <a:pt x="175388" y="139057"/>
                  </a:cubicBezTo>
                  <a:cubicBezTo>
                    <a:pt x="150238" y="138878"/>
                    <a:pt x="118941" y="134223"/>
                    <a:pt x="89697" y="126533"/>
                  </a:cubicBezTo>
                  <a:cubicBezTo>
                    <a:pt x="62683" y="117267"/>
                    <a:pt x="14825" y="92635"/>
                    <a:pt x="6775" y="66808"/>
                  </a:cubicBezTo>
                  <a:cubicBezTo>
                    <a:pt x="0" y="45116"/>
                    <a:pt x="21816" y="22803"/>
                    <a:pt x="62454" y="0"/>
                  </a:cubicBezTo>
                  <a:close/>
                </a:path>
              </a:pathLst>
            </a:custGeom>
            <a:grpFill/>
            <a:ln w="0" cap="flat">
              <a:round/>
            </a:ln>
          </p:spPr>
          <p:style>
            <a:lnRef idx="0">
              <a:srgbClr val="000000"/>
            </a:lnRef>
            <a:fillRef idx="1">
              <a:srgbClr val="1A1A1A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33912702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7" name="Группа 66"/>
          <p:cNvGrpSpPr/>
          <p:nvPr userDrawn="1"/>
        </p:nvGrpSpPr>
        <p:grpSpPr>
          <a:xfrm>
            <a:off x="0" y="1"/>
            <a:ext cx="13454939" cy="950913"/>
            <a:chOff x="10401" y="1"/>
            <a:chExt cx="13444538" cy="950913"/>
          </a:xfrm>
        </p:grpSpPr>
        <p:pic>
          <p:nvPicPr>
            <p:cNvPr id="68" name="Изображение 3" descr="Plashka4 копия.png"/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4055"/>
            <a:stretch>
              <a:fillRect/>
            </a:stretch>
          </p:blipFill>
          <p:spPr bwMode="auto">
            <a:xfrm>
              <a:off x="10401" y="17464"/>
              <a:ext cx="13444538" cy="933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9" name="Изображение 1" descr="Plashka_Top.png"/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5269"/>
            <a:stretch>
              <a:fillRect/>
            </a:stretch>
          </p:blipFill>
          <p:spPr bwMode="auto">
            <a:xfrm>
              <a:off x="10401" y="1"/>
              <a:ext cx="13444538" cy="903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52" name="Заголовок 1"/>
          <p:cNvSpPr>
            <a:spLocks noGrp="1"/>
          </p:cNvSpPr>
          <p:nvPr>
            <p:ph type="title"/>
          </p:nvPr>
        </p:nvSpPr>
        <p:spPr>
          <a:xfrm>
            <a:off x="4512365" y="1"/>
            <a:ext cx="8932173" cy="833438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algn="ctr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53" name="Shape 2"/>
          <p:cNvSpPr/>
          <p:nvPr userDrawn="1"/>
        </p:nvSpPr>
        <p:spPr>
          <a:xfrm>
            <a:off x="-884583" y="2066085"/>
            <a:ext cx="795683" cy="230832"/>
          </a:xfrm>
          <a:prstGeom prst="rect">
            <a:avLst/>
          </a:prstGeom>
          <a:solidFill>
            <a:srgbClr val="0066A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>
            <a:lvl1pPr algn="ctr" defTabSz="457200">
              <a:defRPr sz="1000">
                <a:solidFill>
                  <a:srgbClr val="272727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pPr algn="l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900">
                <a:latin typeface="Calibri Light" panose="020F0302020204030204" pitchFamily="34" charset="0"/>
              </a:rPr>
              <a:t>0</a:t>
            </a:r>
            <a:r>
              <a:rPr sz="900">
                <a:latin typeface="Calibri Light" panose="020F0302020204030204" pitchFamily="34" charset="0"/>
              </a:rPr>
              <a:t>/</a:t>
            </a:r>
            <a:r>
              <a:rPr lang="ru-RU" sz="900">
                <a:latin typeface="Calibri Light" panose="020F0302020204030204" pitchFamily="34" charset="0"/>
              </a:rPr>
              <a:t>102</a:t>
            </a:r>
            <a:r>
              <a:rPr sz="900">
                <a:latin typeface="Calibri Light" panose="020F0302020204030204" pitchFamily="34" charset="0"/>
              </a:rPr>
              <a:t>/</a:t>
            </a:r>
            <a:r>
              <a:rPr lang="ru-RU" sz="900">
                <a:latin typeface="Calibri Light" panose="020F0302020204030204" pitchFamily="34" charset="0"/>
              </a:rPr>
              <a:t>166</a:t>
            </a:r>
            <a:endParaRPr sz="900">
              <a:latin typeface="Calibri Light" panose="020F0302020204030204" pitchFamily="34" charset="0"/>
            </a:endParaRPr>
          </a:p>
        </p:txBody>
      </p:sp>
      <p:sp>
        <p:nvSpPr>
          <p:cNvPr id="54" name="Shape 2"/>
          <p:cNvSpPr/>
          <p:nvPr userDrawn="1"/>
        </p:nvSpPr>
        <p:spPr>
          <a:xfrm>
            <a:off x="-884583" y="1741548"/>
            <a:ext cx="795683" cy="230832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>
            <a:lvl1pPr algn="ctr" defTabSz="457200">
              <a:defRPr sz="1000">
                <a:solidFill>
                  <a:srgbClr val="272727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pPr algn="l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sz="900" dirty="0">
                <a:latin typeface="Calibri Light" panose="020F0302020204030204" pitchFamily="34" charset="0"/>
              </a:rPr>
              <a:t>255/255/255</a:t>
            </a:r>
          </a:p>
        </p:txBody>
      </p:sp>
      <p:sp>
        <p:nvSpPr>
          <p:cNvPr id="55" name="Shape 2"/>
          <p:cNvSpPr/>
          <p:nvPr userDrawn="1"/>
        </p:nvSpPr>
        <p:spPr>
          <a:xfrm>
            <a:off x="-884583" y="2407991"/>
            <a:ext cx="795684" cy="230832"/>
          </a:xfrm>
          <a:prstGeom prst="rect">
            <a:avLst/>
          </a:prstGeom>
          <a:solidFill>
            <a:srgbClr val="E66A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>
            <a:lvl1pPr algn="ctr" defTabSz="457200">
              <a:defRPr sz="1000">
                <a:solidFill>
                  <a:srgbClr val="272727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pPr algn="l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900" dirty="0">
                <a:latin typeface="Calibri Light" panose="020F0302020204030204" pitchFamily="34" charset="0"/>
              </a:rPr>
              <a:t>230</a:t>
            </a:r>
            <a:r>
              <a:rPr sz="900" dirty="0">
                <a:latin typeface="Calibri Light" panose="020F0302020204030204" pitchFamily="34" charset="0"/>
              </a:rPr>
              <a:t>/</a:t>
            </a:r>
            <a:r>
              <a:rPr lang="ru-RU" sz="900" dirty="0">
                <a:latin typeface="Calibri Light" panose="020F0302020204030204" pitchFamily="34" charset="0"/>
              </a:rPr>
              <a:t>106</a:t>
            </a:r>
            <a:r>
              <a:rPr sz="900" dirty="0">
                <a:latin typeface="Calibri Light" panose="020F0302020204030204" pitchFamily="34" charset="0"/>
              </a:rPr>
              <a:t>/</a:t>
            </a:r>
            <a:r>
              <a:rPr lang="ru-RU" sz="900" dirty="0">
                <a:latin typeface="Calibri Light" panose="020F0302020204030204" pitchFamily="34" charset="0"/>
              </a:rPr>
              <a:t>37</a:t>
            </a:r>
            <a:endParaRPr sz="900" dirty="0">
              <a:latin typeface="Calibri Light" panose="020F0302020204030204" pitchFamily="34" charset="0"/>
            </a:endParaRPr>
          </a:p>
        </p:txBody>
      </p:sp>
      <p:sp>
        <p:nvSpPr>
          <p:cNvPr id="56" name="TextBox 4"/>
          <p:cNvSpPr txBox="1">
            <a:spLocks noChangeArrowheads="1"/>
          </p:cNvSpPr>
          <p:nvPr userDrawn="1"/>
        </p:nvSpPr>
        <p:spPr bwMode="auto">
          <a:xfrm>
            <a:off x="-884584" y="4329226"/>
            <a:ext cx="795684" cy="236674"/>
          </a:xfrm>
          <a:prstGeom prst="rect">
            <a:avLst/>
          </a:prstGeom>
          <a:solidFill>
            <a:srgbClr val="3D5F95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l" defTabSz="4572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900">
                <a:solidFill>
                  <a:prstClr val="white"/>
                </a:solidFill>
                <a:latin typeface="Calibri Light" panose="020F0302020204030204" pitchFamily="34" charset="0"/>
                <a:cs typeface="Arial" charset="0"/>
              </a:rPr>
              <a:t>61/95/149</a:t>
            </a:r>
            <a:endParaRPr lang="en-US" sz="900">
              <a:solidFill>
                <a:prstClr val="white"/>
              </a:solidFill>
              <a:latin typeface="Calibri Light" panose="020F0302020204030204" pitchFamily="34" charset="0"/>
              <a:cs typeface="Arial" charset="0"/>
            </a:endParaRPr>
          </a:p>
        </p:txBody>
      </p:sp>
      <p:sp>
        <p:nvSpPr>
          <p:cNvPr id="57" name="TextBox 5"/>
          <p:cNvSpPr txBox="1">
            <a:spLocks noChangeArrowheads="1"/>
          </p:cNvSpPr>
          <p:nvPr userDrawn="1"/>
        </p:nvSpPr>
        <p:spPr bwMode="auto">
          <a:xfrm>
            <a:off x="-884584" y="4676973"/>
            <a:ext cx="795684" cy="230832"/>
          </a:xfrm>
          <a:prstGeom prst="rect">
            <a:avLst/>
          </a:prstGeom>
          <a:solidFill>
            <a:srgbClr val="6D87B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l" defTabSz="4572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900" dirty="0">
                <a:solidFill>
                  <a:prstClr val="white"/>
                </a:solidFill>
                <a:latin typeface="Calibri Light" panose="020F0302020204030204" pitchFamily="34" charset="0"/>
                <a:cs typeface="Arial" charset="0"/>
              </a:rPr>
              <a:t>109/135/176</a:t>
            </a:r>
            <a:endParaRPr lang="en-US" sz="900" dirty="0">
              <a:solidFill>
                <a:prstClr val="white"/>
              </a:solidFill>
              <a:latin typeface="Calibri Light" panose="020F0302020204030204" pitchFamily="34" charset="0"/>
              <a:cs typeface="Arial" charset="0"/>
            </a:endParaRPr>
          </a:p>
        </p:txBody>
      </p:sp>
      <p:sp>
        <p:nvSpPr>
          <p:cNvPr id="58" name="TextBox 6"/>
          <p:cNvSpPr txBox="1">
            <a:spLocks noChangeArrowheads="1"/>
          </p:cNvSpPr>
          <p:nvPr userDrawn="1"/>
        </p:nvSpPr>
        <p:spPr bwMode="auto">
          <a:xfrm>
            <a:off x="-884584" y="5640812"/>
            <a:ext cx="795684" cy="230832"/>
          </a:xfrm>
          <a:prstGeom prst="rect">
            <a:avLst/>
          </a:prstGeom>
          <a:solidFill>
            <a:srgbClr val="9EAFCA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l" defTabSz="4572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900" dirty="0">
                <a:solidFill>
                  <a:srgbClr val="272727"/>
                </a:solidFill>
                <a:latin typeface="Calibri Light" panose="020F0302020204030204" pitchFamily="34" charset="0"/>
                <a:cs typeface="Arial" charset="0"/>
              </a:rPr>
              <a:t>158/175/202</a:t>
            </a:r>
            <a:endParaRPr lang="en-US" sz="900" dirty="0">
              <a:solidFill>
                <a:srgbClr val="272727"/>
              </a:solidFill>
              <a:latin typeface="Calibri Light" panose="020F0302020204030204" pitchFamily="34" charset="0"/>
              <a:cs typeface="Arial" charset="0"/>
            </a:endParaRPr>
          </a:p>
        </p:txBody>
      </p:sp>
      <p:sp>
        <p:nvSpPr>
          <p:cNvPr id="59" name="TextBox 7"/>
          <p:cNvSpPr txBox="1">
            <a:spLocks noChangeArrowheads="1"/>
          </p:cNvSpPr>
          <p:nvPr userDrawn="1"/>
        </p:nvSpPr>
        <p:spPr bwMode="auto">
          <a:xfrm>
            <a:off x="-884584" y="5982719"/>
            <a:ext cx="795684" cy="230832"/>
          </a:xfrm>
          <a:prstGeom prst="rect">
            <a:avLst/>
          </a:prstGeom>
          <a:solidFill>
            <a:srgbClr val="CED7E5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l" defTabSz="4572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900" dirty="0">
                <a:solidFill>
                  <a:srgbClr val="272727"/>
                </a:solidFill>
                <a:latin typeface="Calibri Light" panose="020F0302020204030204" pitchFamily="34" charset="0"/>
                <a:cs typeface="Arial" charset="0"/>
              </a:rPr>
              <a:t>206/215/229</a:t>
            </a:r>
            <a:endParaRPr lang="en-US" sz="900" dirty="0">
              <a:solidFill>
                <a:srgbClr val="272727"/>
              </a:solidFill>
              <a:latin typeface="Calibri Light" panose="020F0302020204030204" pitchFamily="34" charset="0"/>
              <a:cs typeface="Arial" charset="0"/>
            </a:endParaRPr>
          </a:p>
        </p:txBody>
      </p:sp>
      <p:sp>
        <p:nvSpPr>
          <p:cNvPr id="60" name="TextBox 10"/>
          <p:cNvSpPr txBox="1">
            <a:spLocks noChangeArrowheads="1"/>
          </p:cNvSpPr>
          <p:nvPr userDrawn="1"/>
        </p:nvSpPr>
        <p:spPr bwMode="auto">
          <a:xfrm>
            <a:off x="-884583" y="3366481"/>
            <a:ext cx="795682" cy="230832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l" defTabSz="4572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900" dirty="0">
                <a:solidFill>
                  <a:srgbClr val="272727"/>
                </a:solidFill>
                <a:latin typeface="Calibri Light" panose="020F0302020204030204" pitchFamily="34" charset="0"/>
                <a:cs typeface="Arial" charset="0"/>
              </a:rPr>
              <a:t>192/193/191</a:t>
            </a:r>
            <a:endParaRPr lang="en-US" sz="900" dirty="0">
              <a:solidFill>
                <a:srgbClr val="272727"/>
              </a:solidFill>
              <a:latin typeface="Calibri Light" panose="020F0302020204030204" pitchFamily="34" charset="0"/>
              <a:cs typeface="Arial" charset="0"/>
            </a:endParaRPr>
          </a:p>
        </p:txBody>
      </p:sp>
      <p:sp>
        <p:nvSpPr>
          <p:cNvPr id="61" name="TextBox 11"/>
          <p:cNvSpPr txBox="1">
            <a:spLocks noChangeArrowheads="1"/>
          </p:cNvSpPr>
          <p:nvPr userDrawn="1"/>
        </p:nvSpPr>
        <p:spPr bwMode="auto">
          <a:xfrm>
            <a:off x="-884584" y="3983065"/>
            <a:ext cx="795683" cy="229245"/>
          </a:xfrm>
          <a:prstGeom prst="rect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l" defTabSz="4572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900">
                <a:solidFill>
                  <a:prstClr val="white"/>
                </a:solidFill>
                <a:latin typeface="Calibri Light" panose="020F0302020204030204" pitchFamily="34" charset="0"/>
                <a:cs typeface="Arial" charset="0"/>
              </a:rPr>
              <a:t>39/39/39</a:t>
            </a:r>
            <a:endParaRPr lang="en-US" sz="900">
              <a:solidFill>
                <a:prstClr val="white"/>
              </a:solidFill>
              <a:latin typeface="Calibri Light" panose="020F0302020204030204" pitchFamily="34" charset="0"/>
              <a:cs typeface="Arial" charset="0"/>
            </a:endParaRPr>
          </a:p>
        </p:txBody>
      </p:sp>
      <p:sp>
        <p:nvSpPr>
          <p:cNvPr id="62" name="TextBox 12"/>
          <p:cNvSpPr txBox="1">
            <a:spLocks noChangeArrowheads="1"/>
          </p:cNvSpPr>
          <p:nvPr userDrawn="1"/>
        </p:nvSpPr>
        <p:spPr bwMode="auto">
          <a:xfrm>
            <a:off x="-884584" y="5299066"/>
            <a:ext cx="795684" cy="230673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l" defTabSz="4572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900">
                <a:solidFill>
                  <a:prstClr val="white"/>
                </a:solidFill>
                <a:latin typeface="Calibri Light" panose="020F0302020204030204" pitchFamily="34" charset="0"/>
                <a:cs typeface="Arial" charset="0"/>
              </a:rPr>
              <a:t>12/55/123</a:t>
            </a:r>
          </a:p>
        </p:txBody>
      </p:sp>
      <p:sp>
        <p:nvSpPr>
          <p:cNvPr id="63" name="Shape 2"/>
          <p:cNvSpPr/>
          <p:nvPr userDrawn="1"/>
        </p:nvSpPr>
        <p:spPr>
          <a:xfrm>
            <a:off x="-884583" y="2749897"/>
            <a:ext cx="795684" cy="230832"/>
          </a:xfrm>
          <a:prstGeom prst="rect">
            <a:avLst/>
          </a:prstGeom>
          <a:solidFill>
            <a:srgbClr val="070004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>
            <a:lvl1pPr algn="ctr" defTabSz="457200">
              <a:defRPr sz="1000">
                <a:solidFill>
                  <a:srgbClr val="272727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pPr algn="l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900">
                <a:solidFill>
                  <a:srgbClr val="FFFFFF"/>
                </a:solidFill>
                <a:latin typeface="Calibri Light" panose="020F0302020204030204" pitchFamily="34" charset="0"/>
              </a:rPr>
              <a:t>7</a:t>
            </a:r>
            <a:r>
              <a:rPr sz="900">
                <a:solidFill>
                  <a:srgbClr val="FFFFFF"/>
                </a:solidFill>
                <a:latin typeface="Calibri Light" panose="020F0302020204030204" pitchFamily="34" charset="0"/>
              </a:rPr>
              <a:t>/</a:t>
            </a:r>
            <a:r>
              <a:rPr lang="ru-RU" sz="900">
                <a:solidFill>
                  <a:prstClr val="white"/>
                </a:solidFill>
                <a:latin typeface="Calibri Light" panose="020F0302020204030204" pitchFamily="34" charset="0"/>
              </a:rPr>
              <a:t>0</a:t>
            </a:r>
            <a:r>
              <a:rPr sz="900">
                <a:solidFill>
                  <a:prstClr val="white"/>
                </a:solidFill>
                <a:latin typeface="Calibri Light" panose="020F0302020204030204" pitchFamily="34" charset="0"/>
              </a:rPr>
              <a:t>/</a:t>
            </a:r>
            <a:r>
              <a:rPr lang="ru-RU" sz="900">
                <a:solidFill>
                  <a:prstClr val="white"/>
                </a:solidFill>
                <a:latin typeface="Calibri Light" panose="020F0302020204030204" pitchFamily="34" charset="0"/>
              </a:rPr>
              <a:t>4</a:t>
            </a:r>
            <a:endParaRPr sz="900">
              <a:solidFill>
                <a:prstClr val="white"/>
              </a:solidFill>
              <a:latin typeface="Calibri Light" panose="020F0302020204030204" pitchFamily="34" charset="0"/>
            </a:endParaRPr>
          </a:p>
        </p:txBody>
      </p:sp>
      <p:pic>
        <p:nvPicPr>
          <p:cNvPr id="70" name="Изображение 4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6772231"/>
            <a:ext cx="13454939" cy="790619"/>
          </a:xfrm>
          <a:prstGeom prst="rect">
            <a:avLst/>
          </a:prstGeom>
        </p:spPr>
      </p:pic>
      <p:sp>
        <p:nvSpPr>
          <p:cNvPr id="71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0401" y="7127081"/>
            <a:ext cx="430686" cy="401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defTabSz="457200" eaLnBrk="0" fontAlgn="base" hangingPunct="0">
              <a:spcBef>
                <a:spcPct val="0"/>
              </a:spcBef>
              <a:spcAft>
                <a:spcPct val="0"/>
              </a:spcAft>
            </a:pPr>
            <a:fld id="{FB2C938C-12F7-448E-8725-A81F0DF86669}" type="slidenum">
              <a:rPr lang="ru-RU" smtClean="0">
                <a:solidFill>
                  <a:prstClr val="white"/>
                </a:solidFill>
              </a:rPr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>
              <a:solidFill>
                <a:prstClr val="white"/>
              </a:solidFill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0965997-AC07-236B-50F4-5AA8F73E8DB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956" y="316141"/>
            <a:ext cx="2039518" cy="517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87785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2"/>
          <p:cNvSpPr/>
          <p:nvPr userDrawn="1"/>
        </p:nvSpPr>
        <p:spPr>
          <a:xfrm>
            <a:off x="-884583" y="2066085"/>
            <a:ext cx="795683" cy="230832"/>
          </a:xfrm>
          <a:prstGeom prst="rect">
            <a:avLst/>
          </a:prstGeom>
          <a:solidFill>
            <a:srgbClr val="0066A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>
            <a:lvl1pPr algn="ctr" defTabSz="457200">
              <a:defRPr sz="1000">
                <a:solidFill>
                  <a:srgbClr val="272727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pPr algn="l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900">
                <a:latin typeface="Calibri Light" panose="020F0302020204030204" pitchFamily="34" charset="0"/>
              </a:rPr>
              <a:t>0</a:t>
            </a:r>
            <a:r>
              <a:rPr sz="900">
                <a:latin typeface="Calibri Light" panose="020F0302020204030204" pitchFamily="34" charset="0"/>
              </a:rPr>
              <a:t>/</a:t>
            </a:r>
            <a:r>
              <a:rPr lang="ru-RU" sz="900">
                <a:latin typeface="Calibri Light" panose="020F0302020204030204" pitchFamily="34" charset="0"/>
              </a:rPr>
              <a:t>102</a:t>
            </a:r>
            <a:r>
              <a:rPr sz="900">
                <a:latin typeface="Calibri Light" panose="020F0302020204030204" pitchFamily="34" charset="0"/>
              </a:rPr>
              <a:t>/</a:t>
            </a:r>
            <a:r>
              <a:rPr lang="ru-RU" sz="900">
                <a:latin typeface="Calibri Light" panose="020F0302020204030204" pitchFamily="34" charset="0"/>
              </a:rPr>
              <a:t>166</a:t>
            </a:r>
            <a:endParaRPr sz="900">
              <a:latin typeface="Calibri Light" panose="020F0302020204030204" pitchFamily="34" charset="0"/>
            </a:endParaRPr>
          </a:p>
        </p:txBody>
      </p:sp>
      <p:sp>
        <p:nvSpPr>
          <p:cNvPr id="51" name="Shape 2"/>
          <p:cNvSpPr/>
          <p:nvPr userDrawn="1"/>
        </p:nvSpPr>
        <p:spPr>
          <a:xfrm>
            <a:off x="-884583" y="1741548"/>
            <a:ext cx="795683" cy="230832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>
            <a:lvl1pPr algn="ctr" defTabSz="457200">
              <a:defRPr sz="1000">
                <a:solidFill>
                  <a:srgbClr val="272727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pPr algn="l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sz="900" dirty="0">
                <a:latin typeface="Calibri Light" panose="020F0302020204030204" pitchFamily="34" charset="0"/>
              </a:rPr>
              <a:t>255/255/255</a:t>
            </a:r>
          </a:p>
        </p:txBody>
      </p:sp>
      <p:sp>
        <p:nvSpPr>
          <p:cNvPr id="52" name="Shape 2"/>
          <p:cNvSpPr/>
          <p:nvPr userDrawn="1"/>
        </p:nvSpPr>
        <p:spPr>
          <a:xfrm>
            <a:off x="-884583" y="2407991"/>
            <a:ext cx="795684" cy="230832"/>
          </a:xfrm>
          <a:prstGeom prst="rect">
            <a:avLst/>
          </a:prstGeom>
          <a:solidFill>
            <a:srgbClr val="E66A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>
            <a:lvl1pPr algn="ctr" defTabSz="457200">
              <a:defRPr sz="1000">
                <a:solidFill>
                  <a:srgbClr val="272727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pPr algn="l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900" dirty="0">
                <a:latin typeface="Calibri Light" panose="020F0302020204030204" pitchFamily="34" charset="0"/>
              </a:rPr>
              <a:t>230</a:t>
            </a:r>
            <a:r>
              <a:rPr sz="900" dirty="0">
                <a:latin typeface="Calibri Light" panose="020F0302020204030204" pitchFamily="34" charset="0"/>
              </a:rPr>
              <a:t>/</a:t>
            </a:r>
            <a:r>
              <a:rPr lang="ru-RU" sz="900" dirty="0">
                <a:latin typeface="Calibri Light" panose="020F0302020204030204" pitchFamily="34" charset="0"/>
              </a:rPr>
              <a:t>106</a:t>
            </a:r>
            <a:r>
              <a:rPr sz="900" dirty="0">
                <a:latin typeface="Calibri Light" panose="020F0302020204030204" pitchFamily="34" charset="0"/>
              </a:rPr>
              <a:t>/</a:t>
            </a:r>
            <a:r>
              <a:rPr lang="ru-RU" sz="900" dirty="0">
                <a:latin typeface="Calibri Light" panose="020F0302020204030204" pitchFamily="34" charset="0"/>
              </a:rPr>
              <a:t>37</a:t>
            </a:r>
            <a:endParaRPr sz="900" dirty="0">
              <a:latin typeface="Calibri Light" panose="020F0302020204030204" pitchFamily="34" charset="0"/>
            </a:endParaRPr>
          </a:p>
        </p:txBody>
      </p:sp>
      <p:sp>
        <p:nvSpPr>
          <p:cNvPr id="53" name="TextBox 4"/>
          <p:cNvSpPr txBox="1">
            <a:spLocks noChangeArrowheads="1"/>
          </p:cNvSpPr>
          <p:nvPr userDrawn="1"/>
        </p:nvSpPr>
        <p:spPr bwMode="auto">
          <a:xfrm>
            <a:off x="-884584" y="4329226"/>
            <a:ext cx="795684" cy="236674"/>
          </a:xfrm>
          <a:prstGeom prst="rect">
            <a:avLst/>
          </a:prstGeom>
          <a:solidFill>
            <a:srgbClr val="3D5F95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l" defTabSz="4572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900">
                <a:solidFill>
                  <a:prstClr val="white"/>
                </a:solidFill>
                <a:latin typeface="Calibri Light" panose="020F0302020204030204" pitchFamily="34" charset="0"/>
                <a:cs typeface="Arial" charset="0"/>
              </a:rPr>
              <a:t>61/95/149</a:t>
            </a:r>
            <a:endParaRPr lang="en-US" sz="900">
              <a:solidFill>
                <a:prstClr val="white"/>
              </a:solidFill>
              <a:latin typeface="Calibri Light" panose="020F0302020204030204" pitchFamily="34" charset="0"/>
              <a:cs typeface="Arial" charset="0"/>
            </a:endParaRPr>
          </a:p>
        </p:txBody>
      </p:sp>
      <p:sp>
        <p:nvSpPr>
          <p:cNvPr id="54" name="TextBox 5"/>
          <p:cNvSpPr txBox="1">
            <a:spLocks noChangeArrowheads="1"/>
          </p:cNvSpPr>
          <p:nvPr userDrawn="1"/>
        </p:nvSpPr>
        <p:spPr bwMode="auto">
          <a:xfrm>
            <a:off x="-884584" y="4676973"/>
            <a:ext cx="795684" cy="230832"/>
          </a:xfrm>
          <a:prstGeom prst="rect">
            <a:avLst/>
          </a:prstGeom>
          <a:solidFill>
            <a:srgbClr val="6D87B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l" defTabSz="4572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900" dirty="0">
                <a:solidFill>
                  <a:prstClr val="white"/>
                </a:solidFill>
                <a:latin typeface="Calibri Light" panose="020F0302020204030204" pitchFamily="34" charset="0"/>
                <a:cs typeface="Arial" charset="0"/>
              </a:rPr>
              <a:t>109/135/176</a:t>
            </a:r>
            <a:endParaRPr lang="en-US" sz="900" dirty="0">
              <a:solidFill>
                <a:prstClr val="white"/>
              </a:solidFill>
              <a:latin typeface="Calibri Light" panose="020F0302020204030204" pitchFamily="34" charset="0"/>
              <a:cs typeface="Arial" charset="0"/>
            </a:endParaRPr>
          </a:p>
        </p:txBody>
      </p:sp>
      <p:sp>
        <p:nvSpPr>
          <p:cNvPr id="55" name="TextBox 6"/>
          <p:cNvSpPr txBox="1">
            <a:spLocks noChangeArrowheads="1"/>
          </p:cNvSpPr>
          <p:nvPr userDrawn="1"/>
        </p:nvSpPr>
        <p:spPr bwMode="auto">
          <a:xfrm>
            <a:off x="-884584" y="5640812"/>
            <a:ext cx="795684" cy="230832"/>
          </a:xfrm>
          <a:prstGeom prst="rect">
            <a:avLst/>
          </a:prstGeom>
          <a:solidFill>
            <a:srgbClr val="9EAFCA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l" defTabSz="4572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900" dirty="0">
                <a:solidFill>
                  <a:srgbClr val="272727"/>
                </a:solidFill>
                <a:latin typeface="Calibri Light" panose="020F0302020204030204" pitchFamily="34" charset="0"/>
                <a:cs typeface="Arial" charset="0"/>
              </a:rPr>
              <a:t>158/175/202</a:t>
            </a:r>
            <a:endParaRPr lang="en-US" sz="900" dirty="0">
              <a:solidFill>
                <a:srgbClr val="272727"/>
              </a:solidFill>
              <a:latin typeface="Calibri Light" panose="020F0302020204030204" pitchFamily="34" charset="0"/>
              <a:cs typeface="Arial" charset="0"/>
            </a:endParaRPr>
          </a:p>
        </p:txBody>
      </p:sp>
      <p:sp>
        <p:nvSpPr>
          <p:cNvPr id="56" name="TextBox 7"/>
          <p:cNvSpPr txBox="1">
            <a:spLocks noChangeArrowheads="1"/>
          </p:cNvSpPr>
          <p:nvPr userDrawn="1"/>
        </p:nvSpPr>
        <p:spPr bwMode="auto">
          <a:xfrm>
            <a:off x="-884584" y="5982719"/>
            <a:ext cx="795684" cy="230832"/>
          </a:xfrm>
          <a:prstGeom prst="rect">
            <a:avLst/>
          </a:prstGeom>
          <a:solidFill>
            <a:srgbClr val="CED7E5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l" defTabSz="4572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900" dirty="0">
                <a:solidFill>
                  <a:srgbClr val="272727"/>
                </a:solidFill>
                <a:latin typeface="Calibri Light" panose="020F0302020204030204" pitchFamily="34" charset="0"/>
                <a:cs typeface="Arial" charset="0"/>
              </a:rPr>
              <a:t>206/215/229</a:t>
            </a:r>
            <a:endParaRPr lang="en-US" sz="900" dirty="0">
              <a:solidFill>
                <a:srgbClr val="272727"/>
              </a:solidFill>
              <a:latin typeface="Calibri Light" panose="020F0302020204030204" pitchFamily="34" charset="0"/>
              <a:cs typeface="Arial" charset="0"/>
            </a:endParaRPr>
          </a:p>
        </p:txBody>
      </p:sp>
      <p:sp>
        <p:nvSpPr>
          <p:cNvPr id="57" name="TextBox 10"/>
          <p:cNvSpPr txBox="1">
            <a:spLocks noChangeArrowheads="1"/>
          </p:cNvSpPr>
          <p:nvPr userDrawn="1"/>
        </p:nvSpPr>
        <p:spPr bwMode="auto">
          <a:xfrm>
            <a:off x="-884583" y="3366481"/>
            <a:ext cx="795682" cy="230832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l" defTabSz="4572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900" dirty="0">
                <a:solidFill>
                  <a:srgbClr val="272727"/>
                </a:solidFill>
                <a:latin typeface="Calibri Light" panose="020F0302020204030204" pitchFamily="34" charset="0"/>
                <a:cs typeface="Arial" charset="0"/>
              </a:rPr>
              <a:t>192/193/191</a:t>
            </a:r>
            <a:endParaRPr lang="en-US" sz="900" dirty="0">
              <a:solidFill>
                <a:srgbClr val="272727"/>
              </a:solidFill>
              <a:latin typeface="Calibri Light" panose="020F0302020204030204" pitchFamily="34" charset="0"/>
              <a:cs typeface="Arial" charset="0"/>
            </a:endParaRPr>
          </a:p>
        </p:txBody>
      </p:sp>
      <p:sp>
        <p:nvSpPr>
          <p:cNvPr id="58" name="TextBox 11"/>
          <p:cNvSpPr txBox="1">
            <a:spLocks noChangeArrowheads="1"/>
          </p:cNvSpPr>
          <p:nvPr userDrawn="1"/>
        </p:nvSpPr>
        <p:spPr bwMode="auto">
          <a:xfrm>
            <a:off x="-884584" y="3983065"/>
            <a:ext cx="795683" cy="229245"/>
          </a:xfrm>
          <a:prstGeom prst="rect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l" defTabSz="4572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900">
                <a:solidFill>
                  <a:prstClr val="white"/>
                </a:solidFill>
                <a:latin typeface="Calibri Light" panose="020F0302020204030204" pitchFamily="34" charset="0"/>
                <a:cs typeface="Arial" charset="0"/>
              </a:rPr>
              <a:t>39/39/39</a:t>
            </a:r>
            <a:endParaRPr lang="en-US" sz="900">
              <a:solidFill>
                <a:prstClr val="white"/>
              </a:solidFill>
              <a:latin typeface="Calibri Light" panose="020F0302020204030204" pitchFamily="34" charset="0"/>
              <a:cs typeface="Arial" charset="0"/>
            </a:endParaRPr>
          </a:p>
        </p:txBody>
      </p:sp>
      <p:sp>
        <p:nvSpPr>
          <p:cNvPr id="59" name="TextBox 12"/>
          <p:cNvSpPr txBox="1">
            <a:spLocks noChangeArrowheads="1"/>
          </p:cNvSpPr>
          <p:nvPr userDrawn="1"/>
        </p:nvSpPr>
        <p:spPr bwMode="auto">
          <a:xfrm>
            <a:off x="-884584" y="5299066"/>
            <a:ext cx="795684" cy="230673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l" defTabSz="4572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900">
                <a:solidFill>
                  <a:prstClr val="white"/>
                </a:solidFill>
                <a:latin typeface="Calibri Light" panose="020F0302020204030204" pitchFamily="34" charset="0"/>
                <a:cs typeface="Arial" charset="0"/>
              </a:rPr>
              <a:t>12/55/123</a:t>
            </a:r>
          </a:p>
        </p:txBody>
      </p:sp>
      <p:sp>
        <p:nvSpPr>
          <p:cNvPr id="60" name="Shape 2"/>
          <p:cNvSpPr/>
          <p:nvPr userDrawn="1"/>
        </p:nvSpPr>
        <p:spPr>
          <a:xfrm>
            <a:off x="-884583" y="2749897"/>
            <a:ext cx="795684" cy="230832"/>
          </a:xfrm>
          <a:prstGeom prst="rect">
            <a:avLst/>
          </a:prstGeom>
          <a:solidFill>
            <a:srgbClr val="070004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>
            <a:lvl1pPr algn="ctr" defTabSz="457200">
              <a:defRPr sz="1000">
                <a:solidFill>
                  <a:srgbClr val="272727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pPr algn="l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900">
                <a:solidFill>
                  <a:srgbClr val="FFFFFF"/>
                </a:solidFill>
                <a:latin typeface="Calibri Light" panose="020F0302020204030204" pitchFamily="34" charset="0"/>
              </a:rPr>
              <a:t>7</a:t>
            </a:r>
            <a:r>
              <a:rPr sz="900">
                <a:solidFill>
                  <a:srgbClr val="FFFFFF"/>
                </a:solidFill>
                <a:latin typeface="Calibri Light" panose="020F0302020204030204" pitchFamily="34" charset="0"/>
              </a:rPr>
              <a:t>/</a:t>
            </a:r>
            <a:r>
              <a:rPr lang="ru-RU" sz="900">
                <a:solidFill>
                  <a:prstClr val="white"/>
                </a:solidFill>
                <a:latin typeface="Calibri Light" panose="020F0302020204030204" pitchFamily="34" charset="0"/>
              </a:rPr>
              <a:t>0</a:t>
            </a:r>
            <a:r>
              <a:rPr sz="900">
                <a:solidFill>
                  <a:prstClr val="white"/>
                </a:solidFill>
                <a:latin typeface="Calibri Light" panose="020F0302020204030204" pitchFamily="34" charset="0"/>
              </a:rPr>
              <a:t>/</a:t>
            </a:r>
            <a:r>
              <a:rPr lang="ru-RU" sz="900">
                <a:solidFill>
                  <a:prstClr val="white"/>
                </a:solidFill>
                <a:latin typeface="Calibri Light" panose="020F0302020204030204" pitchFamily="34" charset="0"/>
              </a:rPr>
              <a:t>4</a:t>
            </a:r>
            <a:endParaRPr sz="900">
              <a:solidFill>
                <a:prstClr val="white"/>
              </a:solidFill>
              <a:latin typeface="Calibri Light" panose="020F0302020204030204" pitchFamily="34" charset="0"/>
            </a:endParaRPr>
          </a:p>
        </p:txBody>
      </p:sp>
      <p:sp>
        <p:nvSpPr>
          <p:cNvPr id="64" name="Заголовок 1"/>
          <p:cNvSpPr>
            <a:spLocks noGrp="1"/>
          </p:cNvSpPr>
          <p:nvPr>
            <p:ph type="title"/>
          </p:nvPr>
        </p:nvSpPr>
        <p:spPr>
          <a:xfrm>
            <a:off x="4512365" y="1"/>
            <a:ext cx="8932173" cy="833438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algn="ctr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pic>
        <p:nvPicPr>
          <p:cNvPr id="65" name="Изображение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772231"/>
            <a:ext cx="13454939" cy="790619"/>
          </a:xfrm>
          <a:prstGeom prst="rect">
            <a:avLst/>
          </a:prstGeom>
        </p:spPr>
      </p:pic>
      <p:sp>
        <p:nvSpPr>
          <p:cNvPr id="6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0401" y="7127081"/>
            <a:ext cx="430686" cy="401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defTabSz="457200" eaLnBrk="0" fontAlgn="base" hangingPunct="0">
              <a:spcBef>
                <a:spcPct val="0"/>
              </a:spcBef>
              <a:spcAft>
                <a:spcPct val="0"/>
              </a:spcAft>
            </a:pPr>
            <a:fld id="{FB2C938C-12F7-448E-8725-A81F0DF86669}" type="slidenum">
              <a:rPr lang="ru-RU" smtClean="0">
                <a:solidFill>
                  <a:prstClr val="white"/>
                </a:solidFill>
              </a:rPr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>
              <a:solidFill>
                <a:prstClr val="white"/>
              </a:solidFill>
            </a:endParaRPr>
          </a:p>
        </p:txBody>
      </p:sp>
      <p:grpSp>
        <p:nvGrpSpPr>
          <p:cNvPr id="67" name="Group 351854"/>
          <p:cNvGrpSpPr/>
          <p:nvPr userDrawn="1"/>
        </p:nvGrpSpPr>
        <p:grpSpPr>
          <a:xfrm>
            <a:off x="155674" y="316503"/>
            <a:ext cx="2044800" cy="493200"/>
            <a:chOff x="0" y="0"/>
            <a:chExt cx="3518370" cy="850950"/>
          </a:xfrm>
          <a:solidFill>
            <a:srgbClr val="E66A25"/>
          </a:solidFill>
        </p:grpSpPr>
        <p:sp>
          <p:nvSpPr>
            <p:cNvPr id="68" name="Shape 21956"/>
            <p:cNvSpPr/>
            <p:nvPr userDrawn="1"/>
          </p:nvSpPr>
          <p:spPr>
            <a:xfrm>
              <a:off x="855180" y="0"/>
              <a:ext cx="254460" cy="314910"/>
            </a:xfrm>
            <a:custGeom>
              <a:avLst/>
              <a:gdLst/>
              <a:ahLst/>
              <a:cxnLst/>
              <a:rect l="0" t="0" r="0" b="0"/>
              <a:pathLst>
                <a:path w="254460" h="314910">
                  <a:moveTo>
                    <a:pt x="0" y="0"/>
                  </a:moveTo>
                  <a:lnTo>
                    <a:pt x="57723" y="0"/>
                  </a:lnTo>
                  <a:lnTo>
                    <a:pt x="57723" y="221285"/>
                  </a:lnTo>
                  <a:lnTo>
                    <a:pt x="196737" y="0"/>
                  </a:lnTo>
                  <a:lnTo>
                    <a:pt x="254460" y="0"/>
                  </a:lnTo>
                  <a:lnTo>
                    <a:pt x="254460" y="314910"/>
                  </a:lnTo>
                  <a:lnTo>
                    <a:pt x="196737" y="314910"/>
                  </a:lnTo>
                  <a:lnTo>
                    <a:pt x="196737" y="93625"/>
                  </a:lnTo>
                  <a:lnTo>
                    <a:pt x="57723" y="314910"/>
                  </a:lnTo>
                  <a:lnTo>
                    <a:pt x="0" y="31491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>
              <a:round/>
            </a:ln>
          </p:spPr>
          <p:style>
            <a:lnRef idx="0">
              <a:srgbClr val="000000"/>
            </a:lnRef>
            <a:fillRef idx="1">
              <a:srgbClr val="1A1A1A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/>
            </a:p>
          </p:txBody>
        </p:sp>
        <p:sp>
          <p:nvSpPr>
            <p:cNvPr id="69" name="Shape 21957"/>
            <p:cNvSpPr/>
            <p:nvPr userDrawn="1"/>
          </p:nvSpPr>
          <p:spPr>
            <a:xfrm>
              <a:off x="1161072" y="79160"/>
              <a:ext cx="198857" cy="235750"/>
            </a:xfrm>
            <a:custGeom>
              <a:avLst/>
              <a:gdLst/>
              <a:ahLst/>
              <a:cxnLst/>
              <a:rect l="0" t="0" r="0" b="0"/>
              <a:pathLst>
                <a:path w="198857" h="235750">
                  <a:moveTo>
                    <a:pt x="0" y="0"/>
                  </a:moveTo>
                  <a:lnTo>
                    <a:pt x="56035" y="0"/>
                  </a:lnTo>
                  <a:lnTo>
                    <a:pt x="56035" y="86803"/>
                  </a:lnTo>
                  <a:lnTo>
                    <a:pt x="142827" y="86803"/>
                  </a:lnTo>
                  <a:lnTo>
                    <a:pt x="142827" y="0"/>
                  </a:lnTo>
                  <a:lnTo>
                    <a:pt x="198857" y="0"/>
                  </a:lnTo>
                  <a:lnTo>
                    <a:pt x="198857" y="235750"/>
                  </a:lnTo>
                  <a:lnTo>
                    <a:pt x="142827" y="235750"/>
                  </a:lnTo>
                  <a:lnTo>
                    <a:pt x="142827" y="137020"/>
                  </a:lnTo>
                  <a:lnTo>
                    <a:pt x="56035" y="137020"/>
                  </a:lnTo>
                  <a:lnTo>
                    <a:pt x="56035" y="235750"/>
                  </a:lnTo>
                  <a:lnTo>
                    <a:pt x="0" y="23575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>
              <a:round/>
            </a:ln>
          </p:spPr>
          <p:style>
            <a:lnRef idx="0">
              <a:srgbClr val="000000"/>
            </a:lnRef>
            <a:fillRef idx="1">
              <a:srgbClr val="1A1A1A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/>
            </a:p>
          </p:txBody>
        </p:sp>
        <p:sp>
          <p:nvSpPr>
            <p:cNvPr id="70" name="Shape 21958"/>
            <p:cNvSpPr/>
            <p:nvPr userDrawn="1"/>
          </p:nvSpPr>
          <p:spPr>
            <a:xfrm>
              <a:off x="1395339" y="71500"/>
              <a:ext cx="244361" cy="251068"/>
            </a:xfrm>
            <a:custGeom>
              <a:avLst/>
              <a:gdLst/>
              <a:ahLst/>
              <a:cxnLst/>
              <a:rect l="0" t="0" r="0" b="0"/>
              <a:pathLst>
                <a:path w="244361" h="251068">
                  <a:moveTo>
                    <a:pt x="126821" y="0"/>
                  </a:moveTo>
                  <a:cubicBezTo>
                    <a:pt x="185788" y="0"/>
                    <a:pt x="228765" y="34889"/>
                    <a:pt x="244361" y="85954"/>
                  </a:cubicBezTo>
                  <a:lnTo>
                    <a:pt x="181167" y="85954"/>
                  </a:lnTo>
                  <a:cubicBezTo>
                    <a:pt x="170204" y="64250"/>
                    <a:pt x="150405" y="53608"/>
                    <a:pt x="125971" y="53608"/>
                  </a:cubicBezTo>
                  <a:cubicBezTo>
                    <a:pt x="81317" y="53608"/>
                    <a:pt x="56030" y="86807"/>
                    <a:pt x="56030" y="124678"/>
                  </a:cubicBezTo>
                  <a:cubicBezTo>
                    <a:pt x="56030" y="165100"/>
                    <a:pt x="83005" y="197450"/>
                    <a:pt x="125971" y="197450"/>
                  </a:cubicBezTo>
                  <a:cubicBezTo>
                    <a:pt x="135663" y="197450"/>
                    <a:pt x="165567" y="195746"/>
                    <a:pt x="181167" y="166802"/>
                  </a:cubicBezTo>
                  <a:lnTo>
                    <a:pt x="244361" y="166802"/>
                  </a:lnTo>
                  <a:cubicBezTo>
                    <a:pt x="227074" y="216602"/>
                    <a:pt x="187056" y="251068"/>
                    <a:pt x="128916" y="251068"/>
                  </a:cubicBezTo>
                  <a:cubicBezTo>
                    <a:pt x="41289" y="251068"/>
                    <a:pt x="0" y="182564"/>
                    <a:pt x="0" y="123825"/>
                  </a:cubicBezTo>
                  <a:cubicBezTo>
                    <a:pt x="0" y="68937"/>
                    <a:pt x="39611" y="0"/>
                    <a:pt x="126821" y="0"/>
                  </a:cubicBezTo>
                  <a:close/>
                </a:path>
              </a:pathLst>
            </a:custGeom>
            <a:grpFill/>
            <a:ln w="0" cap="flat">
              <a:round/>
            </a:ln>
          </p:spPr>
          <p:style>
            <a:lnRef idx="0">
              <a:srgbClr val="000000"/>
            </a:lnRef>
            <a:fillRef idx="1">
              <a:srgbClr val="1A1A1A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/>
            </a:p>
          </p:txBody>
        </p:sp>
        <p:sp>
          <p:nvSpPr>
            <p:cNvPr id="71" name="Shape 21959"/>
            <p:cNvSpPr/>
            <p:nvPr userDrawn="1"/>
          </p:nvSpPr>
          <p:spPr>
            <a:xfrm>
              <a:off x="1651116" y="79160"/>
              <a:ext cx="168083" cy="235750"/>
            </a:xfrm>
            <a:custGeom>
              <a:avLst/>
              <a:gdLst/>
              <a:ahLst/>
              <a:cxnLst/>
              <a:rect l="0" t="0" r="0" b="0"/>
              <a:pathLst>
                <a:path w="168083" h="235750">
                  <a:moveTo>
                    <a:pt x="0" y="0"/>
                  </a:moveTo>
                  <a:lnTo>
                    <a:pt x="168083" y="0"/>
                  </a:lnTo>
                  <a:lnTo>
                    <a:pt x="168083" y="50202"/>
                  </a:lnTo>
                  <a:lnTo>
                    <a:pt x="112053" y="50202"/>
                  </a:lnTo>
                  <a:lnTo>
                    <a:pt x="112053" y="235750"/>
                  </a:lnTo>
                  <a:lnTo>
                    <a:pt x="56033" y="235750"/>
                  </a:lnTo>
                  <a:lnTo>
                    <a:pt x="56033" y="50202"/>
                  </a:lnTo>
                  <a:lnTo>
                    <a:pt x="0" y="50202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>
              <a:round/>
            </a:ln>
          </p:spPr>
          <p:style>
            <a:lnRef idx="0">
              <a:srgbClr val="000000"/>
            </a:lnRef>
            <a:fillRef idx="1">
              <a:srgbClr val="1A1A1A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/>
            </a:p>
          </p:txBody>
        </p:sp>
        <p:sp>
          <p:nvSpPr>
            <p:cNvPr id="72" name="Shape 21960"/>
            <p:cNvSpPr/>
            <p:nvPr userDrawn="1"/>
          </p:nvSpPr>
          <p:spPr>
            <a:xfrm>
              <a:off x="1846189" y="79160"/>
              <a:ext cx="215708" cy="235750"/>
            </a:xfrm>
            <a:custGeom>
              <a:avLst/>
              <a:gdLst/>
              <a:ahLst/>
              <a:cxnLst/>
              <a:rect l="0" t="0" r="0" b="0"/>
              <a:pathLst>
                <a:path w="215708" h="235750">
                  <a:moveTo>
                    <a:pt x="0" y="0"/>
                  </a:moveTo>
                  <a:lnTo>
                    <a:pt x="56030" y="0"/>
                  </a:lnTo>
                  <a:lnTo>
                    <a:pt x="56030" y="152766"/>
                  </a:lnTo>
                  <a:lnTo>
                    <a:pt x="159677" y="0"/>
                  </a:lnTo>
                  <a:lnTo>
                    <a:pt x="215708" y="0"/>
                  </a:lnTo>
                  <a:lnTo>
                    <a:pt x="215708" y="235750"/>
                  </a:lnTo>
                  <a:lnTo>
                    <a:pt x="159677" y="235750"/>
                  </a:lnTo>
                  <a:lnTo>
                    <a:pt x="159677" y="82980"/>
                  </a:lnTo>
                  <a:lnTo>
                    <a:pt x="56030" y="235750"/>
                  </a:lnTo>
                  <a:lnTo>
                    <a:pt x="0" y="23575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>
              <a:round/>
            </a:ln>
          </p:spPr>
          <p:style>
            <a:lnRef idx="0">
              <a:srgbClr val="000000"/>
            </a:lnRef>
            <a:fillRef idx="1">
              <a:srgbClr val="1A1A1A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/>
            </a:p>
          </p:txBody>
        </p:sp>
        <p:sp>
          <p:nvSpPr>
            <p:cNvPr id="73" name="Shape 21961"/>
            <p:cNvSpPr/>
            <p:nvPr userDrawn="1"/>
          </p:nvSpPr>
          <p:spPr>
            <a:xfrm>
              <a:off x="2088898" y="79160"/>
              <a:ext cx="168083" cy="235750"/>
            </a:xfrm>
            <a:custGeom>
              <a:avLst/>
              <a:gdLst/>
              <a:ahLst/>
              <a:cxnLst/>
              <a:rect l="0" t="0" r="0" b="0"/>
              <a:pathLst>
                <a:path w="168083" h="235750">
                  <a:moveTo>
                    <a:pt x="0" y="0"/>
                  </a:moveTo>
                  <a:lnTo>
                    <a:pt x="168083" y="0"/>
                  </a:lnTo>
                  <a:lnTo>
                    <a:pt x="168083" y="50202"/>
                  </a:lnTo>
                  <a:lnTo>
                    <a:pt x="112053" y="50202"/>
                  </a:lnTo>
                  <a:lnTo>
                    <a:pt x="112053" y="235750"/>
                  </a:lnTo>
                  <a:lnTo>
                    <a:pt x="56033" y="235750"/>
                  </a:lnTo>
                  <a:lnTo>
                    <a:pt x="56033" y="50202"/>
                  </a:lnTo>
                  <a:lnTo>
                    <a:pt x="0" y="50202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>
              <a:round/>
            </a:ln>
          </p:spPr>
          <p:style>
            <a:lnRef idx="0">
              <a:srgbClr val="000000"/>
            </a:lnRef>
            <a:fillRef idx="1">
              <a:srgbClr val="1A1A1A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/>
            </a:p>
          </p:txBody>
        </p:sp>
        <p:sp>
          <p:nvSpPr>
            <p:cNvPr id="74" name="Shape 21962"/>
            <p:cNvSpPr/>
            <p:nvPr userDrawn="1"/>
          </p:nvSpPr>
          <p:spPr>
            <a:xfrm>
              <a:off x="2263332" y="79160"/>
              <a:ext cx="236767" cy="314475"/>
            </a:xfrm>
            <a:custGeom>
              <a:avLst/>
              <a:gdLst/>
              <a:ahLst/>
              <a:cxnLst/>
              <a:rect l="0" t="0" r="0" b="0"/>
              <a:pathLst>
                <a:path w="236767" h="314475">
                  <a:moveTo>
                    <a:pt x="0" y="0"/>
                  </a:moveTo>
                  <a:lnTo>
                    <a:pt x="63615" y="0"/>
                  </a:lnTo>
                  <a:lnTo>
                    <a:pt x="117118" y="151063"/>
                  </a:lnTo>
                  <a:lnTo>
                    <a:pt x="173152" y="0"/>
                  </a:lnTo>
                  <a:lnTo>
                    <a:pt x="236767" y="0"/>
                  </a:lnTo>
                  <a:lnTo>
                    <a:pt x="102794" y="314475"/>
                  </a:lnTo>
                  <a:lnTo>
                    <a:pt x="42559" y="314475"/>
                  </a:lnTo>
                  <a:lnTo>
                    <a:pt x="85520" y="213613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>
              <a:round/>
            </a:ln>
          </p:spPr>
          <p:style>
            <a:lnRef idx="0">
              <a:srgbClr val="000000"/>
            </a:lnRef>
            <a:fillRef idx="1">
              <a:srgbClr val="1A1A1A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/>
            </a:p>
          </p:txBody>
        </p:sp>
        <p:sp>
          <p:nvSpPr>
            <p:cNvPr id="75" name="Shape 21963"/>
            <p:cNvSpPr/>
            <p:nvPr userDrawn="1"/>
          </p:nvSpPr>
          <p:spPr>
            <a:xfrm>
              <a:off x="855180" y="457300"/>
              <a:ext cx="155881" cy="314911"/>
            </a:xfrm>
            <a:custGeom>
              <a:avLst/>
              <a:gdLst/>
              <a:ahLst/>
              <a:cxnLst/>
              <a:rect l="0" t="0" r="0" b="0"/>
              <a:pathLst>
                <a:path w="155881" h="314911">
                  <a:moveTo>
                    <a:pt x="0" y="0"/>
                  </a:moveTo>
                  <a:lnTo>
                    <a:pt x="155881" y="0"/>
                  </a:lnTo>
                  <a:lnTo>
                    <a:pt x="155881" y="54472"/>
                  </a:lnTo>
                  <a:lnTo>
                    <a:pt x="57723" y="54472"/>
                  </a:lnTo>
                  <a:lnTo>
                    <a:pt x="57723" y="314911"/>
                  </a:lnTo>
                  <a:lnTo>
                    <a:pt x="0" y="314911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>
              <a:round/>
            </a:ln>
          </p:spPr>
          <p:style>
            <a:lnRef idx="0">
              <a:srgbClr val="000000"/>
            </a:lnRef>
            <a:fillRef idx="1">
              <a:srgbClr val="1A1A1A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/>
            </a:p>
          </p:txBody>
        </p:sp>
        <p:sp>
          <p:nvSpPr>
            <p:cNvPr id="76" name="Shape 21964"/>
            <p:cNvSpPr/>
            <p:nvPr userDrawn="1"/>
          </p:nvSpPr>
          <p:spPr>
            <a:xfrm>
              <a:off x="996329" y="536460"/>
              <a:ext cx="215708" cy="235751"/>
            </a:xfrm>
            <a:custGeom>
              <a:avLst/>
              <a:gdLst/>
              <a:ahLst/>
              <a:cxnLst/>
              <a:rect l="0" t="0" r="0" b="0"/>
              <a:pathLst>
                <a:path w="215708" h="235751">
                  <a:moveTo>
                    <a:pt x="0" y="0"/>
                  </a:moveTo>
                  <a:lnTo>
                    <a:pt x="56045" y="0"/>
                  </a:lnTo>
                  <a:lnTo>
                    <a:pt x="56045" y="152767"/>
                  </a:lnTo>
                  <a:lnTo>
                    <a:pt x="159678" y="0"/>
                  </a:lnTo>
                  <a:lnTo>
                    <a:pt x="215708" y="0"/>
                  </a:lnTo>
                  <a:lnTo>
                    <a:pt x="215708" y="235751"/>
                  </a:lnTo>
                  <a:lnTo>
                    <a:pt x="159678" y="235751"/>
                  </a:lnTo>
                  <a:lnTo>
                    <a:pt x="159678" y="82981"/>
                  </a:lnTo>
                  <a:lnTo>
                    <a:pt x="56045" y="235751"/>
                  </a:lnTo>
                  <a:lnTo>
                    <a:pt x="0" y="235751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>
              <a:round/>
            </a:ln>
          </p:spPr>
          <p:style>
            <a:lnRef idx="0">
              <a:srgbClr val="000000"/>
            </a:lnRef>
            <a:fillRef idx="1">
              <a:srgbClr val="1A1A1A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/>
            </a:p>
          </p:txBody>
        </p:sp>
        <p:sp>
          <p:nvSpPr>
            <p:cNvPr id="77" name="Shape 21965"/>
            <p:cNvSpPr/>
            <p:nvPr userDrawn="1"/>
          </p:nvSpPr>
          <p:spPr>
            <a:xfrm>
              <a:off x="1239852" y="536460"/>
              <a:ext cx="127458" cy="295338"/>
            </a:xfrm>
            <a:custGeom>
              <a:avLst/>
              <a:gdLst/>
              <a:ahLst/>
              <a:cxnLst/>
              <a:rect l="0" t="0" r="0" b="0"/>
              <a:pathLst>
                <a:path w="127458" h="295338">
                  <a:moveTo>
                    <a:pt x="104205" y="0"/>
                  </a:moveTo>
                  <a:lnTo>
                    <a:pt x="127458" y="0"/>
                  </a:lnTo>
                  <a:lnTo>
                    <a:pt x="127458" y="76630"/>
                  </a:lnTo>
                  <a:lnTo>
                    <a:pt x="127443" y="76594"/>
                  </a:lnTo>
                  <a:lnTo>
                    <a:pt x="83682" y="185534"/>
                  </a:lnTo>
                  <a:lnTo>
                    <a:pt x="127458" y="185534"/>
                  </a:lnTo>
                  <a:lnTo>
                    <a:pt x="127458" y="235751"/>
                  </a:lnTo>
                  <a:lnTo>
                    <a:pt x="50367" y="235751"/>
                  </a:lnTo>
                  <a:lnTo>
                    <a:pt x="50367" y="295338"/>
                  </a:lnTo>
                  <a:lnTo>
                    <a:pt x="0" y="295338"/>
                  </a:lnTo>
                  <a:lnTo>
                    <a:pt x="0" y="185534"/>
                  </a:lnTo>
                  <a:lnTo>
                    <a:pt x="25578" y="185534"/>
                  </a:lnTo>
                  <a:lnTo>
                    <a:pt x="104205" y="0"/>
                  </a:lnTo>
                  <a:close/>
                </a:path>
              </a:pathLst>
            </a:custGeom>
            <a:grpFill/>
            <a:ln w="0" cap="flat">
              <a:round/>
            </a:ln>
          </p:spPr>
          <p:style>
            <a:lnRef idx="0">
              <a:srgbClr val="000000"/>
            </a:lnRef>
            <a:fillRef idx="1">
              <a:srgbClr val="1A1A1A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/>
            </a:p>
          </p:txBody>
        </p:sp>
        <p:sp>
          <p:nvSpPr>
            <p:cNvPr id="78" name="Shape 21966"/>
            <p:cNvSpPr/>
            <p:nvPr userDrawn="1"/>
          </p:nvSpPr>
          <p:spPr>
            <a:xfrm>
              <a:off x="1367309" y="536460"/>
              <a:ext cx="127444" cy="295338"/>
            </a:xfrm>
            <a:custGeom>
              <a:avLst/>
              <a:gdLst/>
              <a:ahLst/>
              <a:cxnLst/>
              <a:rect l="0" t="0" r="0" b="0"/>
              <a:pathLst>
                <a:path w="127444" h="295338">
                  <a:moveTo>
                    <a:pt x="0" y="0"/>
                  </a:moveTo>
                  <a:lnTo>
                    <a:pt x="23228" y="0"/>
                  </a:lnTo>
                  <a:lnTo>
                    <a:pt x="101880" y="185534"/>
                  </a:lnTo>
                  <a:lnTo>
                    <a:pt x="127444" y="185534"/>
                  </a:lnTo>
                  <a:lnTo>
                    <a:pt x="127444" y="295338"/>
                  </a:lnTo>
                  <a:lnTo>
                    <a:pt x="77091" y="295338"/>
                  </a:lnTo>
                  <a:lnTo>
                    <a:pt x="77091" y="235751"/>
                  </a:lnTo>
                  <a:lnTo>
                    <a:pt x="0" y="235751"/>
                  </a:lnTo>
                  <a:lnTo>
                    <a:pt x="0" y="185534"/>
                  </a:lnTo>
                  <a:lnTo>
                    <a:pt x="43776" y="185534"/>
                  </a:lnTo>
                  <a:lnTo>
                    <a:pt x="0" y="7663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>
              <a:round/>
            </a:ln>
          </p:spPr>
          <p:style>
            <a:lnRef idx="0">
              <a:srgbClr val="000000"/>
            </a:lnRef>
            <a:fillRef idx="1">
              <a:srgbClr val="1A1A1A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/>
            </a:p>
          </p:txBody>
        </p:sp>
        <p:sp>
          <p:nvSpPr>
            <p:cNvPr id="79" name="Shape 21967"/>
            <p:cNvSpPr/>
            <p:nvPr userDrawn="1"/>
          </p:nvSpPr>
          <p:spPr>
            <a:xfrm>
              <a:off x="1522476" y="529351"/>
              <a:ext cx="120493" cy="321599"/>
            </a:xfrm>
            <a:custGeom>
              <a:avLst/>
              <a:gdLst/>
              <a:ahLst/>
              <a:cxnLst/>
              <a:rect l="0" t="0" r="0" b="0"/>
              <a:pathLst>
                <a:path w="120493" h="321599">
                  <a:moveTo>
                    <a:pt x="120493" y="0"/>
                  </a:moveTo>
                  <a:lnTo>
                    <a:pt x="120493" y="53221"/>
                  </a:lnTo>
                  <a:lnTo>
                    <a:pt x="93366" y="58491"/>
                  </a:lnTo>
                  <a:cubicBezTo>
                    <a:pt x="68306" y="69045"/>
                    <a:pt x="52668" y="94025"/>
                    <a:pt x="52668" y="124992"/>
                  </a:cubicBezTo>
                  <a:cubicBezTo>
                    <a:pt x="52668" y="170090"/>
                    <a:pt x="81307" y="196899"/>
                    <a:pt x="119229" y="196899"/>
                  </a:cubicBezTo>
                  <a:lnTo>
                    <a:pt x="120493" y="196650"/>
                  </a:lnTo>
                  <a:lnTo>
                    <a:pt x="120493" y="249993"/>
                  </a:lnTo>
                  <a:lnTo>
                    <a:pt x="111329" y="249281"/>
                  </a:lnTo>
                  <a:cubicBezTo>
                    <a:pt x="94006" y="246529"/>
                    <a:pt x="73306" y="238393"/>
                    <a:pt x="56885" y="217333"/>
                  </a:cubicBezTo>
                  <a:lnTo>
                    <a:pt x="56035" y="217333"/>
                  </a:lnTo>
                  <a:lnTo>
                    <a:pt x="56035" y="321599"/>
                  </a:lnTo>
                  <a:lnTo>
                    <a:pt x="0" y="321599"/>
                  </a:lnTo>
                  <a:lnTo>
                    <a:pt x="0" y="7109"/>
                  </a:lnTo>
                  <a:lnTo>
                    <a:pt x="51412" y="7109"/>
                  </a:lnTo>
                  <a:lnTo>
                    <a:pt x="51412" y="37742"/>
                  </a:lnTo>
                  <a:lnTo>
                    <a:pt x="52237" y="37742"/>
                  </a:lnTo>
                  <a:cubicBezTo>
                    <a:pt x="67095" y="13168"/>
                    <a:pt x="91662" y="3910"/>
                    <a:pt x="110663" y="816"/>
                  </a:cubicBezTo>
                  <a:lnTo>
                    <a:pt x="120493" y="0"/>
                  </a:lnTo>
                  <a:close/>
                </a:path>
              </a:pathLst>
            </a:custGeom>
            <a:grpFill/>
            <a:ln w="0" cap="flat">
              <a:round/>
            </a:ln>
          </p:spPr>
          <p:style>
            <a:lnRef idx="0">
              <a:srgbClr val="000000"/>
            </a:lnRef>
            <a:fillRef idx="1">
              <a:srgbClr val="1A1A1A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/>
            </a:p>
          </p:txBody>
        </p:sp>
        <p:sp>
          <p:nvSpPr>
            <p:cNvPr id="80" name="Shape 21968"/>
            <p:cNvSpPr/>
            <p:nvPr userDrawn="1"/>
          </p:nvSpPr>
          <p:spPr>
            <a:xfrm>
              <a:off x="1642969" y="528790"/>
              <a:ext cx="123858" cy="251078"/>
            </a:xfrm>
            <a:custGeom>
              <a:avLst/>
              <a:gdLst/>
              <a:ahLst/>
              <a:cxnLst/>
              <a:rect l="0" t="0" r="0" b="0"/>
              <a:pathLst>
                <a:path w="123858" h="251078">
                  <a:moveTo>
                    <a:pt x="6750" y="0"/>
                  </a:moveTo>
                  <a:cubicBezTo>
                    <a:pt x="70351" y="0"/>
                    <a:pt x="123858" y="49377"/>
                    <a:pt x="123858" y="125553"/>
                  </a:cubicBezTo>
                  <a:cubicBezTo>
                    <a:pt x="123858" y="190234"/>
                    <a:pt x="80891" y="251078"/>
                    <a:pt x="6750" y="251078"/>
                  </a:cubicBezTo>
                  <a:lnTo>
                    <a:pt x="0" y="250553"/>
                  </a:lnTo>
                  <a:lnTo>
                    <a:pt x="0" y="197211"/>
                  </a:lnTo>
                  <a:lnTo>
                    <a:pt x="26419" y="192021"/>
                  </a:lnTo>
                  <a:cubicBezTo>
                    <a:pt x="51480" y="181451"/>
                    <a:pt x="67824" y="156401"/>
                    <a:pt x="67824" y="125121"/>
                  </a:cubicBezTo>
                  <a:cubicBezTo>
                    <a:pt x="67824" y="93624"/>
                    <a:pt x="48037" y="53618"/>
                    <a:pt x="845" y="53618"/>
                  </a:cubicBezTo>
                  <a:lnTo>
                    <a:pt x="0" y="53782"/>
                  </a:lnTo>
                  <a:lnTo>
                    <a:pt x="0" y="561"/>
                  </a:lnTo>
                  <a:lnTo>
                    <a:pt x="6750" y="0"/>
                  </a:lnTo>
                  <a:close/>
                </a:path>
              </a:pathLst>
            </a:custGeom>
            <a:grpFill/>
            <a:ln w="0" cap="flat">
              <a:round/>
            </a:ln>
          </p:spPr>
          <p:style>
            <a:lnRef idx="0">
              <a:srgbClr val="000000"/>
            </a:lnRef>
            <a:fillRef idx="1">
              <a:srgbClr val="1A1A1A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/>
            </a:p>
          </p:txBody>
        </p:sp>
        <p:sp>
          <p:nvSpPr>
            <p:cNvPr id="81" name="Shape 21969"/>
            <p:cNvSpPr/>
            <p:nvPr userDrawn="1"/>
          </p:nvSpPr>
          <p:spPr>
            <a:xfrm>
              <a:off x="1788772" y="528790"/>
              <a:ext cx="123861" cy="251078"/>
            </a:xfrm>
            <a:custGeom>
              <a:avLst/>
              <a:gdLst/>
              <a:ahLst/>
              <a:cxnLst/>
              <a:rect l="0" t="0" r="0" b="0"/>
              <a:pathLst>
                <a:path w="123861" h="251078">
                  <a:moveTo>
                    <a:pt x="123861" y="0"/>
                  </a:moveTo>
                  <a:lnTo>
                    <a:pt x="123861" y="53618"/>
                  </a:lnTo>
                  <a:lnTo>
                    <a:pt x="95668" y="59536"/>
                  </a:lnTo>
                  <a:cubicBezTo>
                    <a:pt x="70725" y="70908"/>
                    <a:pt x="56030" y="97243"/>
                    <a:pt x="56030" y="125971"/>
                  </a:cubicBezTo>
                  <a:cubicBezTo>
                    <a:pt x="56030" y="154699"/>
                    <a:pt x="70960" y="180547"/>
                    <a:pt x="95844" y="191676"/>
                  </a:cubicBezTo>
                  <a:lnTo>
                    <a:pt x="123861" y="197459"/>
                  </a:lnTo>
                  <a:lnTo>
                    <a:pt x="123861" y="251078"/>
                  </a:lnTo>
                  <a:lnTo>
                    <a:pt x="98095" y="248512"/>
                  </a:lnTo>
                  <a:cubicBezTo>
                    <a:pt x="40312" y="236744"/>
                    <a:pt x="0" y="185921"/>
                    <a:pt x="0" y="125971"/>
                  </a:cubicBezTo>
                  <a:cubicBezTo>
                    <a:pt x="0" y="65651"/>
                    <a:pt x="39993" y="14444"/>
                    <a:pt x="97975" y="2585"/>
                  </a:cubicBezTo>
                  <a:lnTo>
                    <a:pt x="123861" y="0"/>
                  </a:lnTo>
                  <a:close/>
                </a:path>
              </a:pathLst>
            </a:custGeom>
            <a:grpFill/>
            <a:ln w="0" cap="flat">
              <a:round/>
            </a:ln>
          </p:spPr>
          <p:style>
            <a:lnRef idx="0">
              <a:srgbClr val="000000"/>
            </a:lnRef>
            <a:fillRef idx="1">
              <a:srgbClr val="1A1A1A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/>
            </a:p>
          </p:txBody>
        </p:sp>
        <p:sp>
          <p:nvSpPr>
            <p:cNvPr id="82" name="Shape 21970"/>
            <p:cNvSpPr/>
            <p:nvPr userDrawn="1"/>
          </p:nvSpPr>
          <p:spPr>
            <a:xfrm>
              <a:off x="1912633" y="528790"/>
              <a:ext cx="123865" cy="251078"/>
            </a:xfrm>
            <a:custGeom>
              <a:avLst/>
              <a:gdLst/>
              <a:ahLst/>
              <a:cxnLst/>
              <a:rect l="0" t="0" r="0" b="0"/>
              <a:pathLst>
                <a:path w="123865" h="251078">
                  <a:moveTo>
                    <a:pt x="1" y="0"/>
                  </a:moveTo>
                  <a:cubicBezTo>
                    <a:pt x="71615" y="0"/>
                    <a:pt x="123865" y="57034"/>
                    <a:pt x="123865" y="125971"/>
                  </a:cubicBezTo>
                  <a:cubicBezTo>
                    <a:pt x="123865" y="194486"/>
                    <a:pt x="71198" y="251078"/>
                    <a:pt x="1" y="251078"/>
                  </a:cubicBezTo>
                  <a:lnTo>
                    <a:pt x="0" y="251078"/>
                  </a:lnTo>
                  <a:lnTo>
                    <a:pt x="0" y="197459"/>
                  </a:lnTo>
                  <a:lnTo>
                    <a:pt x="1" y="197459"/>
                  </a:lnTo>
                  <a:cubicBezTo>
                    <a:pt x="41289" y="197459"/>
                    <a:pt x="67832" y="164274"/>
                    <a:pt x="67832" y="125971"/>
                  </a:cubicBezTo>
                  <a:cubicBezTo>
                    <a:pt x="67832" y="87667"/>
                    <a:pt x="41706" y="53618"/>
                    <a:pt x="1" y="53618"/>
                  </a:cubicBezTo>
                  <a:lnTo>
                    <a:pt x="0" y="53618"/>
                  </a:lnTo>
                  <a:lnTo>
                    <a:pt x="0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 cap="flat">
              <a:round/>
            </a:ln>
          </p:spPr>
          <p:style>
            <a:lnRef idx="0">
              <a:srgbClr val="000000"/>
            </a:lnRef>
            <a:fillRef idx="1">
              <a:srgbClr val="1A1A1A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/>
            </a:p>
          </p:txBody>
        </p:sp>
        <p:sp>
          <p:nvSpPr>
            <p:cNvPr id="83" name="Shape 21971"/>
            <p:cNvSpPr/>
            <p:nvPr userDrawn="1"/>
          </p:nvSpPr>
          <p:spPr>
            <a:xfrm>
              <a:off x="2070227" y="536460"/>
              <a:ext cx="198857" cy="235751"/>
            </a:xfrm>
            <a:custGeom>
              <a:avLst/>
              <a:gdLst/>
              <a:ahLst/>
              <a:cxnLst/>
              <a:rect l="0" t="0" r="0" b="0"/>
              <a:pathLst>
                <a:path w="198857" h="235751">
                  <a:moveTo>
                    <a:pt x="0" y="0"/>
                  </a:moveTo>
                  <a:lnTo>
                    <a:pt x="198857" y="0"/>
                  </a:lnTo>
                  <a:lnTo>
                    <a:pt x="198857" y="235751"/>
                  </a:lnTo>
                  <a:lnTo>
                    <a:pt x="142827" y="235751"/>
                  </a:lnTo>
                  <a:lnTo>
                    <a:pt x="142827" y="50217"/>
                  </a:lnTo>
                  <a:lnTo>
                    <a:pt x="56034" y="50217"/>
                  </a:lnTo>
                  <a:lnTo>
                    <a:pt x="56034" y="235751"/>
                  </a:lnTo>
                  <a:lnTo>
                    <a:pt x="0" y="235751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>
              <a:round/>
            </a:ln>
          </p:spPr>
          <p:style>
            <a:lnRef idx="0">
              <a:srgbClr val="000000"/>
            </a:lnRef>
            <a:fillRef idx="1">
              <a:srgbClr val="1A1A1A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/>
            </a:p>
          </p:txBody>
        </p:sp>
        <p:sp>
          <p:nvSpPr>
            <p:cNvPr id="84" name="Shape 21972"/>
            <p:cNvSpPr/>
            <p:nvPr userDrawn="1"/>
          </p:nvSpPr>
          <p:spPr>
            <a:xfrm>
              <a:off x="2314603" y="529351"/>
              <a:ext cx="120491" cy="321599"/>
            </a:xfrm>
            <a:custGeom>
              <a:avLst/>
              <a:gdLst/>
              <a:ahLst/>
              <a:cxnLst/>
              <a:rect l="0" t="0" r="0" b="0"/>
              <a:pathLst>
                <a:path w="120491" h="321599">
                  <a:moveTo>
                    <a:pt x="120491" y="0"/>
                  </a:moveTo>
                  <a:lnTo>
                    <a:pt x="120491" y="53221"/>
                  </a:lnTo>
                  <a:lnTo>
                    <a:pt x="93364" y="58491"/>
                  </a:lnTo>
                  <a:cubicBezTo>
                    <a:pt x="68305" y="69045"/>
                    <a:pt x="52667" y="94025"/>
                    <a:pt x="52667" y="124992"/>
                  </a:cubicBezTo>
                  <a:cubicBezTo>
                    <a:pt x="52667" y="170090"/>
                    <a:pt x="81317" y="196899"/>
                    <a:pt x="119228" y="196899"/>
                  </a:cubicBezTo>
                  <a:lnTo>
                    <a:pt x="120491" y="196650"/>
                  </a:lnTo>
                  <a:lnTo>
                    <a:pt x="120491" y="249993"/>
                  </a:lnTo>
                  <a:lnTo>
                    <a:pt x="111328" y="249281"/>
                  </a:lnTo>
                  <a:cubicBezTo>
                    <a:pt x="94005" y="246529"/>
                    <a:pt x="73304" y="238393"/>
                    <a:pt x="56883" y="217333"/>
                  </a:cubicBezTo>
                  <a:lnTo>
                    <a:pt x="56033" y="217333"/>
                  </a:lnTo>
                  <a:lnTo>
                    <a:pt x="56033" y="321599"/>
                  </a:lnTo>
                  <a:lnTo>
                    <a:pt x="0" y="321599"/>
                  </a:lnTo>
                  <a:lnTo>
                    <a:pt x="0" y="7109"/>
                  </a:lnTo>
                  <a:lnTo>
                    <a:pt x="51397" y="7109"/>
                  </a:lnTo>
                  <a:lnTo>
                    <a:pt x="51397" y="37742"/>
                  </a:lnTo>
                  <a:lnTo>
                    <a:pt x="52235" y="37742"/>
                  </a:lnTo>
                  <a:cubicBezTo>
                    <a:pt x="67093" y="13168"/>
                    <a:pt x="91661" y="3910"/>
                    <a:pt x="110662" y="816"/>
                  </a:cubicBezTo>
                  <a:lnTo>
                    <a:pt x="120491" y="0"/>
                  </a:lnTo>
                  <a:close/>
                </a:path>
              </a:pathLst>
            </a:custGeom>
            <a:grpFill/>
            <a:ln w="0" cap="flat">
              <a:round/>
            </a:ln>
          </p:spPr>
          <p:style>
            <a:lnRef idx="0">
              <a:srgbClr val="000000"/>
            </a:lnRef>
            <a:fillRef idx="1">
              <a:srgbClr val="1A1A1A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/>
            </a:p>
          </p:txBody>
        </p:sp>
        <p:sp>
          <p:nvSpPr>
            <p:cNvPr id="85" name="Shape 21973"/>
            <p:cNvSpPr/>
            <p:nvPr userDrawn="1"/>
          </p:nvSpPr>
          <p:spPr>
            <a:xfrm>
              <a:off x="2435094" y="528790"/>
              <a:ext cx="123854" cy="251078"/>
            </a:xfrm>
            <a:custGeom>
              <a:avLst/>
              <a:gdLst/>
              <a:ahLst/>
              <a:cxnLst/>
              <a:rect l="0" t="0" r="0" b="0"/>
              <a:pathLst>
                <a:path w="123854" h="251078">
                  <a:moveTo>
                    <a:pt x="6750" y="0"/>
                  </a:moveTo>
                  <a:cubicBezTo>
                    <a:pt x="70362" y="0"/>
                    <a:pt x="123854" y="49377"/>
                    <a:pt x="123854" y="125553"/>
                  </a:cubicBezTo>
                  <a:cubicBezTo>
                    <a:pt x="123854" y="190234"/>
                    <a:pt x="80893" y="251078"/>
                    <a:pt x="6750" y="251078"/>
                  </a:cubicBezTo>
                  <a:lnTo>
                    <a:pt x="0" y="250553"/>
                  </a:lnTo>
                  <a:lnTo>
                    <a:pt x="0" y="197211"/>
                  </a:lnTo>
                  <a:lnTo>
                    <a:pt x="26414" y="192021"/>
                  </a:lnTo>
                  <a:cubicBezTo>
                    <a:pt x="51472" y="181451"/>
                    <a:pt x="67825" y="156401"/>
                    <a:pt x="67825" y="125121"/>
                  </a:cubicBezTo>
                  <a:cubicBezTo>
                    <a:pt x="67825" y="93624"/>
                    <a:pt x="48039" y="53618"/>
                    <a:pt x="842" y="53618"/>
                  </a:cubicBezTo>
                  <a:lnTo>
                    <a:pt x="0" y="53781"/>
                  </a:lnTo>
                  <a:lnTo>
                    <a:pt x="0" y="561"/>
                  </a:lnTo>
                  <a:lnTo>
                    <a:pt x="6750" y="0"/>
                  </a:lnTo>
                  <a:close/>
                </a:path>
              </a:pathLst>
            </a:custGeom>
            <a:grpFill/>
            <a:ln w="0" cap="flat">
              <a:round/>
            </a:ln>
          </p:spPr>
          <p:style>
            <a:lnRef idx="0">
              <a:srgbClr val="000000"/>
            </a:lnRef>
            <a:fillRef idx="1">
              <a:srgbClr val="1A1A1A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/>
            </a:p>
          </p:txBody>
        </p:sp>
        <p:sp>
          <p:nvSpPr>
            <p:cNvPr id="86" name="Shape 21974"/>
            <p:cNvSpPr/>
            <p:nvPr userDrawn="1"/>
          </p:nvSpPr>
          <p:spPr>
            <a:xfrm>
              <a:off x="2507717" y="79160"/>
              <a:ext cx="168099" cy="235750"/>
            </a:xfrm>
            <a:custGeom>
              <a:avLst/>
              <a:gdLst/>
              <a:ahLst/>
              <a:cxnLst/>
              <a:rect l="0" t="0" r="0" b="0"/>
              <a:pathLst>
                <a:path w="168099" h="235750">
                  <a:moveTo>
                    <a:pt x="0" y="0"/>
                  </a:moveTo>
                  <a:lnTo>
                    <a:pt x="168099" y="0"/>
                  </a:lnTo>
                  <a:lnTo>
                    <a:pt x="168099" y="50202"/>
                  </a:lnTo>
                  <a:lnTo>
                    <a:pt x="112055" y="50202"/>
                  </a:lnTo>
                  <a:lnTo>
                    <a:pt x="112055" y="235750"/>
                  </a:lnTo>
                  <a:lnTo>
                    <a:pt x="56035" y="235750"/>
                  </a:lnTo>
                  <a:lnTo>
                    <a:pt x="56035" y="50202"/>
                  </a:lnTo>
                  <a:lnTo>
                    <a:pt x="0" y="50202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>
              <a:round/>
            </a:ln>
          </p:spPr>
          <p:style>
            <a:lnRef idx="0">
              <a:srgbClr val="000000"/>
            </a:lnRef>
            <a:fillRef idx="1">
              <a:srgbClr val="1A1A1A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/>
            </a:p>
          </p:txBody>
        </p:sp>
        <p:sp>
          <p:nvSpPr>
            <p:cNvPr id="87" name="Shape 21975"/>
            <p:cNvSpPr/>
            <p:nvPr userDrawn="1"/>
          </p:nvSpPr>
          <p:spPr>
            <a:xfrm>
              <a:off x="2580894" y="528790"/>
              <a:ext cx="123866" cy="251078"/>
            </a:xfrm>
            <a:custGeom>
              <a:avLst/>
              <a:gdLst/>
              <a:ahLst/>
              <a:cxnLst/>
              <a:rect l="0" t="0" r="0" b="0"/>
              <a:pathLst>
                <a:path w="123866" h="251078">
                  <a:moveTo>
                    <a:pt x="123865" y="0"/>
                  </a:moveTo>
                  <a:lnTo>
                    <a:pt x="123866" y="0"/>
                  </a:lnTo>
                  <a:lnTo>
                    <a:pt x="123866" y="53618"/>
                  </a:lnTo>
                  <a:lnTo>
                    <a:pt x="123865" y="53618"/>
                  </a:lnTo>
                  <a:cubicBezTo>
                    <a:pt x="82160" y="53618"/>
                    <a:pt x="56035" y="87667"/>
                    <a:pt x="56035" y="125971"/>
                  </a:cubicBezTo>
                  <a:cubicBezTo>
                    <a:pt x="56035" y="164274"/>
                    <a:pt x="82576" y="197459"/>
                    <a:pt x="123865" y="197459"/>
                  </a:cubicBezTo>
                  <a:lnTo>
                    <a:pt x="123866" y="197459"/>
                  </a:lnTo>
                  <a:lnTo>
                    <a:pt x="123866" y="251078"/>
                  </a:lnTo>
                  <a:lnTo>
                    <a:pt x="123865" y="251078"/>
                  </a:lnTo>
                  <a:cubicBezTo>
                    <a:pt x="52658" y="251078"/>
                    <a:pt x="0" y="194486"/>
                    <a:pt x="0" y="125971"/>
                  </a:cubicBezTo>
                  <a:cubicBezTo>
                    <a:pt x="0" y="57034"/>
                    <a:pt x="52236" y="0"/>
                    <a:pt x="123865" y="0"/>
                  </a:cubicBezTo>
                  <a:close/>
                </a:path>
              </a:pathLst>
            </a:custGeom>
            <a:grpFill/>
            <a:ln w="0" cap="flat">
              <a:round/>
            </a:ln>
          </p:spPr>
          <p:style>
            <a:lnRef idx="0">
              <a:srgbClr val="000000"/>
            </a:lnRef>
            <a:fillRef idx="1">
              <a:srgbClr val="1A1A1A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/>
            </a:p>
          </p:txBody>
        </p:sp>
        <p:sp>
          <p:nvSpPr>
            <p:cNvPr id="88" name="Shape 21976"/>
            <p:cNvSpPr/>
            <p:nvPr userDrawn="1"/>
          </p:nvSpPr>
          <p:spPr>
            <a:xfrm>
              <a:off x="2704760" y="528790"/>
              <a:ext cx="123861" cy="251078"/>
            </a:xfrm>
            <a:custGeom>
              <a:avLst/>
              <a:gdLst/>
              <a:ahLst/>
              <a:cxnLst/>
              <a:rect l="0" t="0" r="0" b="0"/>
              <a:pathLst>
                <a:path w="123861" h="251078">
                  <a:moveTo>
                    <a:pt x="0" y="0"/>
                  </a:moveTo>
                  <a:lnTo>
                    <a:pt x="25886" y="2585"/>
                  </a:lnTo>
                  <a:cubicBezTo>
                    <a:pt x="83868" y="14444"/>
                    <a:pt x="123861" y="65651"/>
                    <a:pt x="123861" y="125971"/>
                  </a:cubicBezTo>
                  <a:cubicBezTo>
                    <a:pt x="123861" y="185921"/>
                    <a:pt x="83540" y="236744"/>
                    <a:pt x="25763" y="248512"/>
                  </a:cubicBezTo>
                  <a:lnTo>
                    <a:pt x="0" y="251078"/>
                  </a:lnTo>
                  <a:lnTo>
                    <a:pt x="0" y="197459"/>
                  </a:lnTo>
                  <a:lnTo>
                    <a:pt x="28017" y="191676"/>
                  </a:lnTo>
                  <a:cubicBezTo>
                    <a:pt x="52901" y="180547"/>
                    <a:pt x="67830" y="154699"/>
                    <a:pt x="67830" y="125971"/>
                  </a:cubicBezTo>
                  <a:cubicBezTo>
                    <a:pt x="67830" y="97243"/>
                    <a:pt x="53135" y="70908"/>
                    <a:pt x="28193" y="59536"/>
                  </a:cubicBezTo>
                  <a:lnTo>
                    <a:pt x="0" y="5361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>
              <a:round/>
            </a:ln>
          </p:spPr>
          <p:style>
            <a:lnRef idx="0">
              <a:srgbClr val="000000"/>
            </a:lnRef>
            <a:fillRef idx="1">
              <a:srgbClr val="1A1A1A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/>
            </a:p>
          </p:txBody>
        </p:sp>
        <p:sp>
          <p:nvSpPr>
            <p:cNvPr id="89" name="Shape 21977"/>
            <p:cNvSpPr/>
            <p:nvPr userDrawn="1"/>
          </p:nvSpPr>
          <p:spPr>
            <a:xfrm>
              <a:off x="2852245" y="528975"/>
              <a:ext cx="122599" cy="250803"/>
            </a:xfrm>
            <a:custGeom>
              <a:avLst/>
              <a:gdLst/>
              <a:ahLst/>
              <a:cxnLst/>
              <a:rect l="0" t="0" r="0" b="0"/>
              <a:pathLst>
                <a:path w="122599" h="250803">
                  <a:moveTo>
                    <a:pt x="122599" y="0"/>
                  </a:moveTo>
                  <a:lnTo>
                    <a:pt x="122599" y="53692"/>
                  </a:lnTo>
                  <a:lnTo>
                    <a:pt x="102470" y="56799"/>
                  </a:lnTo>
                  <a:cubicBezTo>
                    <a:pt x="82070" y="63385"/>
                    <a:pt x="66355" y="79190"/>
                    <a:pt x="59411" y="100257"/>
                  </a:cubicBezTo>
                  <a:lnTo>
                    <a:pt x="122599" y="100257"/>
                  </a:lnTo>
                  <a:lnTo>
                    <a:pt x="122599" y="150475"/>
                  </a:lnTo>
                  <a:lnTo>
                    <a:pt x="60249" y="150475"/>
                  </a:lnTo>
                  <a:cubicBezTo>
                    <a:pt x="67409" y="179404"/>
                    <a:pt x="91415" y="197274"/>
                    <a:pt x="121334" y="197274"/>
                  </a:cubicBezTo>
                  <a:lnTo>
                    <a:pt x="122599" y="197060"/>
                  </a:lnTo>
                  <a:lnTo>
                    <a:pt x="122599" y="250803"/>
                  </a:lnTo>
                  <a:lnTo>
                    <a:pt x="94068" y="247788"/>
                  </a:lnTo>
                  <a:cubicBezTo>
                    <a:pt x="30319" y="233692"/>
                    <a:pt x="0" y="174350"/>
                    <a:pt x="0" y="127056"/>
                  </a:cubicBezTo>
                  <a:cubicBezTo>
                    <a:pt x="0" y="79772"/>
                    <a:pt x="30646" y="17816"/>
                    <a:pt x="94752" y="3066"/>
                  </a:cubicBezTo>
                  <a:lnTo>
                    <a:pt x="122599" y="0"/>
                  </a:lnTo>
                  <a:close/>
                </a:path>
              </a:pathLst>
            </a:custGeom>
            <a:grpFill/>
            <a:ln w="0" cap="flat">
              <a:round/>
            </a:ln>
          </p:spPr>
          <p:style>
            <a:lnRef idx="0">
              <a:srgbClr val="000000"/>
            </a:lnRef>
            <a:fillRef idx="1">
              <a:srgbClr val="1A1A1A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/>
            </a:p>
          </p:txBody>
        </p:sp>
        <p:sp>
          <p:nvSpPr>
            <p:cNvPr id="90" name="Shape 21978"/>
            <p:cNvSpPr/>
            <p:nvPr userDrawn="1"/>
          </p:nvSpPr>
          <p:spPr>
            <a:xfrm>
              <a:off x="2974844" y="704128"/>
              <a:ext cx="114166" cy="75740"/>
            </a:xfrm>
            <a:custGeom>
              <a:avLst/>
              <a:gdLst/>
              <a:ahLst/>
              <a:cxnLst/>
              <a:rect l="0" t="0" r="0" b="0"/>
              <a:pathLst>
                <a:path w="114166" h="75740">
                  <a:moveTo>
                    <a:pt x="50970" y="0"/>
                  </a:moveTo>
                  <a:lnTo>
                    <a:pt x="114166" y="0"/>
                  </a:lnTo>
                  <a:cubicBezTo>
                    <a:pt x="83000" y="74890"/>
                    <a:pt x="11792" y="75740"/>
                    <a:pt x="845" y="75740"/>
                  </a:cubicBezTo>
                  <a:lnTo>
                    <a:pt x="0" y="75651"/>
                  </a:lnTo>
                  <a:lnTo>
                    <a:pt x="0" y="21908"/>
                  </a:lnTo>
                  <a:lnTo>
                    <a:pt x="26433" y="17443"/>
                  </a:lnTo>
                  <a:cubicBezTo>
                    <a:pt x="35489" y="14039"/>
                    <a:pt x="44017" y="8509"/>
                    <a:pt x="50970" y="0"/>
                  </a:cubicBezTo>
                  <a:close/>
                </a:path>
              </a:pathLst>
            </a:custGeom>
            <a:grpFill/>
            <a:ln w="0" cap="flat">
              <a:round/>
            </a:ln>
          </p:spPr>
          <p:style>
            <a:lnRef idx="0">
              <a:srgbClr val="000000"/>
            </a:lnRef>
            <a:fillRef idx="1">
              <a:srgbClr val="1A1A1A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/>
            </a:p>
          </p:txBody>
        </p:sp>
        <p:sp>
          <p:nvSpPr>
            <p:cNvPr id="91" name="Shape 21979"/>
            <p:cNvSpPr/>
            <p:nvPr userDrawn="1"/>
          </p:nvSpPr>
          <p:spPr>
            <a:xfrm>
              <a:off x="2974844" y="528790"/>
              <a:ext cx="121746" cy="150660"/>
            </a:xfrm>
            <a:custGeom>
              <a:avLst/>
              <a:gdLst/>
              <a:ahLst/>
              <a:cxnLst/>
              <a:rect l="0" t="0" r="0" b="0"/>
              <a:pathLst>
                <a:path w="121746" h="150660">
                  <a:moveTo>
                    <a:pt x="1683" y="0"/>
                  </a:moveTo>
                  <a:cubicBezTo>
                    <a:pt x="72892" y="0"/>
                    <a:pt x="121746" y="55335"/>
                    <a:pt x="121746" y="125553"/>
                  </a:cubicBezTo>
                  <a:cubicBezTo>
                    <a:pt x="121746" y="134049"/>
                    <a:pt x="121746" y="142138"/>
                    <a:pt x="120490" y="150660"/>
                  </a:cubicBezTo>
                  <a:lnTo>
                    <a:pt x="0" y="150660"/>
                  </a:lnTo>
                  <a:lnTo>
                    <a:pt x="0" y="100443"/>
                  </a:lnTo>
                  <a:lnTo>
                    <a:pt x="63189" y="100443"/>
                  </a:lnTo>
                  <a:cubicBezTo>
                    <a:pt x="55187" y="70650"/>
                    <a:pt x="30331" y="53618"/>
                    <a:pt x="1683" y="53618"/>
                  </a:cubicBezTo>
                  <a:lnTo>
                    <a:pt x="0" y="53877"/>
                  </a:lnTo>
                  <a:lnTo>
                    <a:pt x="0" y="185"/>
                  </a:lnTo>
                  <a:lnTo>
                    <a:pt x="1683" y="0"/>
                  </a:lnTo>
                  <a:close/>
                </a:path>
              </a:pathLst>
            </a:custGeom>
            <a:grpFill/>
            <a:ln w="0" cap="flat">
              <a:round/>
            </a:ln>
          </p:spPr>
          <p:style>
            <a:lnRef idx="0">
              <a:srgbClr val="000000"/>
            </a:lnRef>
            <a:fillRef idx="1">
              <a:srgbClr val="1A1A1A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/>
            </a:p>
          </p:txBody>
        </p:sp>
        <p:sp>
          <p:nvSpPr>
            <p:cNvPr id="92" name="Shape 21980"/>
            <p:cNvSpPr/>
            <p:nvPr userDrawn="1"/>
          </p:nvSpPr>
          <p:spPr>
            <a:xfrm>
              <a:off x="3132012" y="536460"/>
              <a:ext cx="211089" cy="235751"/>
            </a:xfrm>
            <a:custGeom>
              <a:avLst/>
              <a:gdLst/>
              <a:ahLst/>
              <a:cxnLst/>
              <a:rect l="0" t="0" r="0" b="0"/>
              <a:pathLst>
                <a:path w="211089" h="235751">
                  <a:moveTo>
                    <a:pt x="0" y="0"/>
                  </a:moveTo>
                  <a:lnTo>
                    <a:pt x="56044" y="0"/>
                  </a:lnTo>
                  <a:lnTo>
                    <a:pt x="56044" y="108091"/>
                  </a:lnTo>
                  <a:lnTo>
                    <a:pt x="139460" y="0"/>
                  </a:lnTo>
                  <a:lnTo>
                    <a:pt x="206021" y="0"/>
                  </a:lnTo>
                  <a:lnTo>
                    <a:pt x="112917" y="110643"/>
                  </a:lnTo>
                  <a:lnTo>
                    <a:pt x="211089" y="235751"/>
                  </a:lnTo>
                  <a:lnTo>
                    <a:pt x="140298" y="235751"/>
                  </a:lnTo>
                  <a:lnTo>
                    <a:pt x="56044" y="122555"/>
                  </a:lnTo>
                  <a:lnTo>
                    <a:pt x="56044" y="235751"/>
                  </a:lnTo>
                  <a:lnTo>
                    <a:pt x="0" y="235751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>
              <a:round/>
            </a:ln>
          </p:spPr>
          <p:style>
            <a:lnRef idx="0">
              <a:srgbClr val="000000"/>
            </a:lnRef>
            <a:fillRef idx="1">
              <a:srgbClr val="1A1A1A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/>
            </a:p>
          </p:txBody>
        </p:sp>
        <p:sp>
          <p:nvSpPr>
            <p:cNvPr id="93" name="Shape 21981"/>
            <p:cNvSpPr/>
            <p:nvPr userDrawn="1"/>
          </p:nvSpPr>
          <p:spPr>
            <a:xfrm>
              <a:off x="3350287" y="536460"/>
              <a:ext cx="168083" cy="235751"/>
            </a:xfrm>
            <a:custGeom>
              <a:avLst/>
              <a:gdLst/>
              <a:ahLst/>
              <a:cxnLst/>
              <a:rect l="0" t="0" r="0" b="0"/>
              <a:pathLst>
                <a:path w="168083" h="235751">
                  <a:moveTo>
                    <a:pt x="0" y="0"/>
                  </a:moveTo>
                  <a:lnTo>
                    <a:pt x="168083" y="0"/>
                  </a:lnTo>
                  <a:lnTo>
                    <a:pt x="168083" y="50217"/>
                  </a:lnTo>
                  <a:lnTo>
                    <a:pt x="112053" y="50217"/>
                  </a:lnTo>
                  <a:lnTo>
                    <a:pt x="112053" y="235751"/>
                  </a:lnTo>
                  <a:lnTo>
                    <a:pt x="56034" y="235751"/>
                  </a:lnTo>
                  <a:lnTo>
                    <a:pt x="56034" y="50217"/>
                  </a:lnTo>
                  <a:lnTo>
                    <a:pt x="0" y="50217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>
              <a:round/>
            </a:ln>
          </p:spPr>
          <p:style>
            <a:lnRef idx="0">
              <a:srgbClr val="000000"/>
            </a:lnRef>
            <a:fillRef idx="1">
              <a:srgbClr val="1A1A1A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/>
            </a:p>
          </p:txBody>
        </p:sp>
        <p:sp>
          <p:nvSpPr>
            <p:cNvPr id="94" name="Shape 21982"/>
            <p:cNvSpPr/>
            <p:nvPr userDrawn="1"/>
          </p:nvSpPr>
          <p:spPr>
            <a:xfrm>
              <a:off x="204539" y="731426"/>
              <a:ext cx="39" cy="16"/>
            </a:xfrm>
            <a:custGeom>
              <a:avLst/>
              <a:gdLst/>
              <a:ahLst/>
              <a:cxnLst/>
              <a:rect l="0" t="0" r="0" b="0"/>
              <a:pathLst>
                <a:path w="39" h="16">
                  <a:moveTo>
                    <a:pt x="39" y="16"/>
                  </a:moveTo>
                  <a:cubicBezTo>
                    <a:pt x="24" y="16"/>
                    <a:pt x="14" y="0"/>
                    <a:pt x="0" y="0"/>
                  </a:cubicBezTo>
                  <a:close/>
                </a:path>
              </a:pathLst>
            </a:custGeom>
            <a:grpFill/>
            <a:ln w="0" cap="flat">
              <a:round/>
            </a:ln>
          </p:spPr>
          <p:style>
            <a:lnRef idx="0">
              <a:srgbClr val="000000"/>
            </a:lnRef>
            <a:fillRef idx="1">
              <a:srgbClr val="1A1A1A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/>
            </a:p>
          </p:txBody>
        </p:sp>
        <p:sp>
          <p:nvSpPr>
            <p:cNvPr id="95" name="Shape 21983"/>
            <p:cNvSpPr/>
            <p:nvPr userDrawn="1"/>
          </p:nvSpPr>
          <p:spPr>
            <a:xfrm>
              <a:off x="320897" y="504688"/>
              <a:ext cx="431499" cy="269877"/>
            </a:xfrm>
            <a:custGeom>
              <a:avLst/>
              <a:gdLst/>
              <a:ahLst/>
              <a:cxnLst/>
              <a:rect l="0" t="0" r="0" b="0"/>
              <a:pathLst>
                <a:path w="431499" h="269877">
                  <a:moveTo>
                    <a:pt x="431499" y="0"/>
                  </a:moveTo>
                  <a:cubicBezTo>
                    <a:pt x="379959" y="160286"/>
                    <a:pt x="232632" y="269877"/>
                    <a:pt x="63345" y="269046"/>
                  </a:cubicBezTo>
                  <a:cubicBezTo>
                    <a:pt x="0" y="268747"/>
                    <a:pt x="118552" y="210348"/>
                    <a:pt x="230417" y="157687"/>
                  </a:cubicBezTo>
                  <a:cubicBezTo>
                    <a:pt x="357275" y="97966"/>
                    <a:pt x="411174" y="44046"/>
                    <a:pt x="431499" y="0"/>
                  </a:cubicBezTo>
                  <a:close/>
                </a:path>
              </a:pathLst>
            </a:custGeom>
            <a:grpFill/>
            <a:ln w="0" cap="flat">
              <a:round/>
            </a:ln>
          </p:spPr>
          <p:style>
            <a:lnRef idx="0">
              <a:srgbClr val="000000"/>
            </a:lnRef>
            <a:fillRef idx="1">
              <a:srgbClr val="1A1A1A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/>
            </a:p>
          </p:txBody>
        </p:sp>
        <p:sp>
          <p:nvSpPr>
            <p:cNvPr id="96" name="Shape 21984"/>
            <p:cNvSpPr/>
            <p:nvPr userDrawn="1"/>
          </p:nvSpPr>
          <p:spPr>
            <a:xfrm>
              <a:off x="196212" y="723627"/>
              <a:ext cx="9381" cy="5754"/>
            </a:xfrm>
            <a:custGeom>
              <a:avLst/>
              <a:gdLst/>
              <a:ahLst/>
              <a:cxnLst/>
              <a:rect l="0" t="0" r="0" b="0"/>
              <a:pathLst>
                <a:path w="9381" h="5754">
                  <a:moveTo>
                    <a:pt x="0" y="0"/>
                  </a:moveTo>
                  <a:lnTo>
                    <a:pt x="9381" y="5754"/>
                  </a:lnTo>
                  <a:cubicBezTo>
                    <a:pt x="6238" y="4023"/>
                    <a:pt x="3283" y="2255"/>
                    <a:pt x="535" y="438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0" cap="flat">
              <a:round/>
            </a:ln>
          </p:spPr>
          <p:style>
            <a:lnRef idx="0">
              <a:srgbClr val="000000"/>
            </a:lnRef>
            <a:fillRef idx="1">
              <a:srgbClr val="1A1A1A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/>
            </a:p>
          </p:txBody>
        </p:sp>
        <p:sp>
          <p:nvSpPr>
            <p:cNvPr id="97" name="Shape 21985"/>
            <p:cNvSpPr/>
            <p:nvPr userDrawn="1"/>
          </p:nvSpPr>
          <p:spPr>
            <a:xfrm>
              <a:off x="0" y="51428"/>
              <a:ext cx="768331" cy="672199"/>
            </a:xfrm>
            <a:custGeom>
              <a:avLst/>
              <a:gdLst/>
              <a:ahLst/>
              <a:cxnLst/>
              <a:rect l="0" t="0" r="0" b="0"/>
              <a:pathLst>
                <a:path w="768331" h="672199">
                  <a:moveTo>
                    <a:pt x="572098" y="0"/>
                  </a:moveTo>
                  <a:lnTo>
                    <a:pt x="609744" y="23140"/>
                  </a:lnTo>
                  <a:cubicBezTo>
                    <a:pt x="710055" y="94712"/>
                    <a:pt x="751140" y="194953"/>
                    <a:pt x="759270" y="249370"/>
                  </a:cubicBezTo>
                  <a:cubicBezTo>
                    <a:pt x="768331" y="309993"/>
                    <a:pt x="681171" y="359044"/>
                    <a:pt x="543363" y="421631"/>
                  </a:cubicBezTo>
                  <a:cubicBezTo>
                    <a:pt x="351329" y="508837"/>
                    <a:pt x="108869" y="583245"/>
                    <a:pt x="178543" y="657734"/>
                  </a:cubicBezTo>
                  <a:lnTo>
                    <a:pt x="196212" y="672199"/>
                  </a:lnTo>
                  <a:lnTo>
                    <a:pt x="158823" y="649265"/>
                  </a:lnTo>
                  <a:cubicBezTo>
                    <a:pt x="58349" y="577700"/>
                    <a:pt x="17198" y="477315"/>
                    <a:pt x="9061" y="422857"/>
                  </a:cubicBezTo>
                  <a:cubicBezTo>
                    <a:pt x="0" y="362244"/>
                    <a:pt x="87160" y="313184"/>
                    <a:pt x="224968" y="250597"/>
                  </a:cubicBezTo>
                  <a:cubicBezTo>
                    <a:pt x="417003" y="163382"/>
                    <a:pt x="659462" y="88982"/>
                    <a:pt x="589796" y="14491"/>
                  </a:cubicBezTo>
                  <a:lnTo>
                    <a:pt x="572098" y="0"/>
                  </a:lnTo>
                  <a:close/>
                </a:path>
              </a:pathLst>
            </a:custGeom>
            <a:grpFill/>
            <a:ln w="0" cap="flat">
              <a:round/>
            </a:ln>
          </p:spPr>
          <p:style>
            <a:lnRef idx="0">
              <a:srgbClr val="000000"/>
            </a:lnRef>
            <a:fillRef idx="1">
              <a:srgbClr val="1A1A1A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/>
            </a:p>
          </p:txBody>
        </p:sp>
        <p:sp>
          <p:nvSpPr>
            <p:cNvPr id="98" name="Shape 21986"/>
            <p:cNvSpPr/>
            <p:nvPr userDrawn="1"/>
          </p:nvSpPr>
          <p:spPr>
            <a:xfrm>
              <a:off x="564442" y="46722"/>
              <a:ext cx="7656" cy="4706"/>
            </a:xfrm>
            <a:custGeom>
              <a:avLst/>
              <a:gdLst/>
              <a:ahLst/>
              <a:cxnLst/>
              <a:rect l="0" t="0" r="0" b="0"/>
              <a:pathLst>
                <a:path w="7656" h="4706">
                  <a:moveTo>
                    <a:pt x="0" y="0"/>
                  </a:moveTo>
                  <a:lnTo>
                    <a:pt x="7152" y="4293"/>
                  </a:lnTo>
                  <a:lnTo>
                    <a:pt x="7656" y="4706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>
              <a:round/>
            </a:ln>
          </p:spPr>
          <p:style>
            <a:lnRef idx="0">
              <a:srgbClr val="000000"/>
            </a:lnRef>
            <a:fillRef idx="1">
              <a:srgbClr val="1A1A1A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/>
            </a:p>
          </p:txBody>
        </p:sp>
        <p:sp>
          <p:nvSpPr>
            <p:cNvPr id="99" name="Shape 21987"/>
            <p:cNvSpPr/>
            <p:nvPr userDrawn="1"/>
          </p:nvSpPr>
          <p:spPr>
            <a:xfrm>
              <a:off x="563037" y="45867"/>
              <a:ext cx="1405" cy="855"/>
            </a:xfrm>
            <a:custGeom>
              <a:avLst/>
              <a:gdLst/>
              <a:ahLst/>
              <a:cxnLst/>
              <a:rect l="0" t="0" r="0" b="0"/>
              <a:pathLst>
                <a:path w="1405" h="855">
                  <a:moveTo>
                    <a:pt x="14" y="0"/>
                  </a:moveTo>
                  <a:lnTo>
                    <a:pt x="1405" y="855"/>
                  </a:lnTo>
                  <a:lnTo>
                    <a:pt x="0" y="12"/>
                  </a:lnTo>
                  <a:cubicBezTo>
                    <a:pt x="0" y="0"/>
                    <a:pt x="14" y="0"/>
                    <a:pt x="14" y="0"/>
                  </a:cubicBezTo>
                  <a:close/>
                </a:path>
              </a:pathLst>
            </a:custGeom>
            <a:grpFill/>
            <a:ln w="0" cap="flat">
              <a:round/>
            </a:ln>
          </p:spPr>
          <p:style>
            <a:lnRef idx="0">
              <a:srgbClr val="000000"/>
            </a:lnRef>
            <a:fillRef idx="1">
              <a:srgbClr val="1A1A1A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/>
            </a:p>
          </p:txBody>
        </p:sp>
        <p:sp>
          <p:nvSpPr>
            <p:cNvPr id="100" name="Shape 21988"/>
            <p:cNvSpPr/>
            <p:nvPr userDrawn="1"/>
          </p:nvSpPr>
          <p:spPr>
            <a:xfrm>
              <a:off x="15884" y="691"/>
              <a:ext cx="431495" cy="269881"/>
            </a:xfrm>
            <a:custGeom>
              <a:avLst/>
              <a:gdLst/>
              <a:ahLst/>
              <a:cxnLst/>
              <a:rect l="0" t="0" r="0" b="0"/>
              <a:pathLst>
                <a:path w="431495" h="269881">
                  <a:moveTo>
                    <a:pt x="368154" y="822"/>
                  </a:moveTo>
                  <a:cubicBezTo>
                    <a:pt x="431495" y="1134"/>
                    <a:pt x="312941" y="59534"/>
                    <a:pt x="201078" y="112195"/>
                  </a:cubicBezTo>
                  <a:cubicBezTo>
                    <a:pt x="74221" y="171903"/>
                    <a:pt x="20321" y="225821"/>
                    <a:pt x="0" y="269881"/>
                  </a:cubicBezTo>
                  <a:cubicBezTo>
                    <a:pt x="51538" y="109595"/>
                    <a:pt x="198864" y="0"/>
                    <a:pt x="368154" y="822"/>
                  </a:cubicBezTo>
                  <a:close/>
                </a:path>
              </a:pathLst>
            </a:custGeom>
            <a:grpFill/>
            <a:ln w="0" cap="flat">
              <a:round/>
            </a:ln>
          </p:spPr>
          <p:style>
            <a:lnRef idx="0">
              <a:srgbClr val="000000"/>
            </a:lnRef>
            <a:fillRef idx="1">
              <a:srgbClr val="1A1A1A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/>
            </a:p>
          </p:txBody>
        </p:sp>
        <p:sp>
          <p:nvSpPr>
            <p:cNvPr id="101" name="Shape 21989"/>
            <p:cNvSpPr/>
            <p:nvPr userDrawn="1"/>
          </p:nvSpPr>
          <p:spPr>
            <a:xfrm>
              <a:off x="373159" y="10458"/>
              <a:ext cx="218603" cy="139481"/>
            </a:xfrm>
            <a:custGeom>
              <a:avLst/>
              <a:gdLst/>
              <a:ahLst/>
              <a:cxnLst/>
              <a:rect l="0" t="0" r="0" b="0"/>
              <a:pathLst>
                <a:path w="218603" h="139481">
                  <a:moveTo>
                    <a:pt x="41262" y="0"/>
                  </a:moveTo>
                  <a:cubicBezTo>
                    <a:pt x="70660" y="14"/>
                    <a:pt x="100745" y="4802"/>
                    <a:pt x="136580" y="14429"/>
                  </a:cubicBezTo>
                  <a:cubicBezTo>
                    <a:pt x="147747" y="17870"/>
                    <a:pt x="164635" y="25078"/>
                    <a:pt x="174977" y="30917"/>
                  </a:cubicBezTo>
                  <a:cubicBezTo>
                    <a:pt x="211168" y="51346"/>
                    <a:pt x="218603" y="71903"/>
                    <a:pt x="217400" y="84539"/>
                  </a:cubicBezTo>
                  <a:cubicBezTo>
                    <a:pt x="215668" y="103010"/>
                    <a:pt x="190720" y="119520"/>
                    <a:pt x="157230" y="139481"/>
                  </a:cubicBezTo>
                  <a:cubicBezTo>
                    <a:pt x="59024" y="93273"/>
                    <a:pt x="15044" y="59774"/>
                    <a:pt x="0" y="38207"/>
                  </a:cubicBezTo>
                  <a:cubicBezTo>
                    <a:pt x="27583" y="21881"/>
                    <a:pt x="39398" y="7631"/>
                    <a:pt x="41262" y="0"/>
                  </a:cubicBezTo>
                  <a:close/>
                </a:path>
              </a:pathLst>
            </a:custGeom>
            <a:grpFill/>
            <a:ln w="0" cap="flat">
              <a:round/>
            </a:ln>
          </p:spPr>
          <p:style>
            <a:lnRef idx="0">
              <a:srgbClr val="000000"/>
            </a:lnRef>
            <a:fillRef idx="1">
              <a:srgbClr val="1A1A1A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/>
            </a:p>
          </p:txBody>
        </p:sp>
        <p:sp>
          <p:nvSpPr>
            <p:cNvPr id="102" name="Shape 21990"/>
            <p:cNvSpPr/>
            <p:nvPr userDrawn="1"/>
          </p:nvSpPr>
          <p:spPr>
            <a:xfrm>
              <a:off x="401965" y="396753"/>
              <a:ext cx="358590" cy="238158"/>
            </a:xfrm>
            <a:custGeom>
              <a:avLst/>
              <a:gdLst/>
              <a:ahLst/>
              <a:cxnLst/>
              <a:rect l="0" t="0" r="0" b="0"/>
              <a:pathLst>
                <a:path w="358590" h="238158">
                  <a:moveTo>
                    <a:pt x="314677" y="0"/>
                  </a:moveTo>
                  <a:cubicBezTo>
                    <a:pt x="344340" y="25595"/>
                    <a:pt x="358590" y="43163"/>
                    <a:pt x="355256" y="72175"/>
                  </a:cubicBezTo>
                  <a:cubicBezTo>
                    <a:pt x="351861" y="101753"/>
                    <a:pt x="292166" y="178732"/>
                    <a:pt x="167700" y="238158"/>
                  </a:cubicBezTo>
                  <a:cubicBezTo>
                    <a:pt x="146063" y="221838"/>
                    <a:pt x="124417" y="209743"/>
                    <a:pt x="101049" y="197869"/>
                  </a:cubicBezTo>
                  <a:cubicBezTo>
                    <a:pt x="67810" y="180982"/>
                    <a:pt x="39374" y="169105"/>
                    <a:pt x="0" y="151840"/>
                  </a:cubicBezTo>
                  <a:cubicBezTo>
                    <a:pt x="9893" y="147675"/>
                    <a:pt x="20481" y="143355"/>
                    <a:pt x="30373" y="139215"/>
                  </a:cubicBezTo>
                  <a:cubicBezTo>
                    <a:pt x="70913" y="122248"/>
                    <a:pt x="112824" y="104738"/>
                    <a:pt x="152475" y="86734"/>
                  </a:cubicBezTo>
                  <a:cubicBezTo>
                    <a:pt x="223931" y="54294"/>
                    <a:pt x="276484" y="27676"/>
                    <a:pt x="314677" y="0"/>
                  </a:cubicBezTo>
                  <a:close/>
                </a:path>
              </a:pathLst>
            </a:custGeom>
            <a:grpFill/>
            <a:ln w="0" cap="flat">
              <a:round/>
            </a:ln>
          </p:spPr>
          <p:style>
            <a:lnRef idx="0">
              <a:srgbClr val="000000"/>
            </a:lnRef>
            <a:fillRef idx="1">
              <a:srgbClr val="1A1A1A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/>
            </a:p>
          </p:txBody>
        </p:sp>
        <p:sp>
          <p:nvSpPr>
            <p:cNvPr id="103" name="Shape 21991"/>
            <p:cNvSpPr/>
            <p:nvPr userDrawn="1"/>
          </p:nvSpPr>
          <p:spPr>
            <a:xfrm>
              <a:off x="5998" y="140753"/>
              <a:ext cx="357962" cy="239155"/>
            </a:xfrm>
            <a:custGeom>
              <a:avLst/>
              <a:gdLst/>
              <a:ahLst/>
              <a:cxnLst/>
              <a:rect l="0" t="0" r="0" b="0"/>
              <a:pathLst>
                <a:path w="357962" h="239155">
                  <a:moveTo>
                    <a:pt x="193382" y="0"/>
                  </a:moveTo>
                  <a:cubicBezTo>
                    <a:pt x="215182" y="15847"/>
                    <a:pt x="245124" y="37004"/>
                    <a:pt x="357962" y="84716"/>
                  </a:cubicBezTo>
                  <a:cubicBezTo>
                    <a:pt x="348588" y="88625"/>
                    <a:pt x="339178" y="92574"/>
                    <a:pt x="329792" y="96483"/>
                  </a:cubicBezTo>
                  <a:cubicBezTo>
                    <a:pt x="289529" y="113321"/>
                    <a:pt x="249598" y="129986"/>
                    <a:pt x="209372" y="148262"/>
                  </a:cubicBezTo>
                  <a:cubicBezTo>
                    <a:pt x="137930" y="180720"/>
                    <a:pt x="85569" y="211849"/>
                    <a:pt x="48157" y="239155"/>
                  </a:cubicBezTo>
                  <a:cubicBezTo>
                    <a:pt x="13885" y="213171"/>
                    <a:pt x="0" y="189238"/>
                    <a:pt x="2794" y="161690"/>
                  </a:cubicBezTo>
                  <a:cubicBezTo>
                    <a:pt x="5716" y="132908"/>
                    <a:pt x="73368" y="56193"/>
                    <a:pt x="193382" y="0"/>
                  </a:cubicBezTo>
                  <a:close/>
                </a:path>
              </a:pathLst>
            </a:custGeom>
            <a:grpFill/>
            <a:ln w="0" cap="flat">
              <a:round/>
            </a:ln>
          </p:spPr>
          <p:style>
            <a:lnRef idx="0">
              <a:srgbClr val="000000"/>
            </a:lnRef>
            <a:fillRef idx="1">
              <a:srgbClr val="1A1A1A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/>
            </a:p>
          </p:txBody>
        </p:sp>
        <p:sp>
          <p:nvSpPr>
            <p:cNvPr id="104" name="Shape 21992"/>
            <p:cNvSpPr/>
            <p:nvPr userDrawn="1"/>
          </p:nvSpPr>
          <p:spPr>
            <a:xfrm>
              <a:off x="205186" y="731010"/>
              <a:ext cx="39" cy="24"/>
            </a:xfrm>
            <a:custGeom>
              <a:avLst/>
              <a:gdLst/>
              <a:ahLst/>
              <a:cxnLst/>
              <a:rect l="0" t="0" r="0" b="0"/>
              <a:pathLst>
                <a:path w="39" h="24">
                  <a:moveTo>
                    <a:pt x="39" y="24"/>
                  </a:moveTo>
                  <a:cubicBezTo>
                    <a:pt x="25" y="24"/>
                    <a:pt x="14" y="24"/>
                    <a:pt x="0" y="0"/>
                  </a:cubicBezTo>
                  <a:close/>
                </a:path>
              </a:pathLst>
            </a:custGeom>
            <a:grpFill/>
            <a:ln w="0" cap="flat">
              <a:round/>
            </a:ln>
          </p:spPr>
          <p:style>
            <a:lnRef idx="0">
              <a:srgbClr val="000000"/>
            </a:lnRef>
            <a:fillRef idx="1">
              <a:srgbClr val="1A1A1A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/>
            </a:p>
          </p:txBody>
        </p:sp>
        <p:sp>
          <p:nvSpPr>
            <p:cNvPr id="105" name="Shape 21993"/>
            <p:cNvSpPr/>
            <p:nvPr userDrawn="1"/>
          </p:nvSpPr>
          <p:spPr>
            <a:xfrm>
              <a:off x="176354" y="625561"/>
              <a:ext cx="217674" cy="139057"/>
            </a:xfrm>
            <a:custGeom>
              <a:avLst/>
              <a:gdLst/>
              <a:ahLst/>
              <a:cxnLst/>
              <a:rect l="0" t="0" r="0" b="0"/>
              <a:pathLst>
                <a:path w="217674" h="139057">
                  <a:moveTo>
                    <a:pt x="62454" y="0"/>
                  </a:moveTo>
                  <a:cubicBezTo>
                    <a:pt x="149926" y="41335"/>
                    <a:pt x="199624" y="75016"/>
                    <a:pt x="217674" y="99299"/>
                  </a:cubicBezTo>
                  <a:cubicBezTo>
                    <a:pt x="208663" y="104811"/>
                    <a:pt x="176797" y="124053"/>
                    <a:pt x="175388" y="139057"/>
                  </a:cubicBezTo>
                  <a:cubicBezTo>
                    <a:pt x="150238" y="138878"/>
                    <a:pt x="118941" y="134223"/>
                    <a:pt x="89697" y="126533"/>
                  </a:cubicBezTo>
                  <a:cubicBezTo>
                    <a:pt x="62683" y="117267"/>
                    <a:pt x="14825" y="92635"/>
                    <a:pt x="6775" y="66808"/>
                  </a:cubicBezTo>
                  <a:cubicBezTo>
                    <a:pt x="0" y="45116"/>
                    <a:pt x="21816" y="22803"/>
                    <a:pt x="62454" y="0"/>
                  </a:cubicBezTo>
                  <a:close/>
                </a:path>
              </a:pathLst>
            </a:custGeom>
            <a:grpFill/>
            <a:ln w="0" cap="flat">
              <a:round/>
            </a:ln>
          </p:spPr>
          <p:style>
            <a:lnRef idx="0">
              <a:srgbClr val="000000"/>
            </a:lnRef>
            <a:fillRef idx="1">
              <a:srgbClr val="1A1A1A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/>
            </a:p>
          </p:txBody>
        </p:sp>
      </p:grpSp>
      <p:grpSp>
        <p:nvGrpSpPr>
          <p:cNvPr id="106" name="Группа 105"/>
          <p:cNvGrpSpPr/>
          <p:nvPr userDrawn="1"/>
        </p:nvGrpSpPr>
        <p:grpSpPr>
          <a:xfrm>
            <a:off x="0" y="1"/>
            <a:ext cx="13454939" cy="950913"/>
            <a:chOff x="10401" y="1"/>
            <a:chExt cx="13444538" cy="950913"/>
          </a:xfrm>
        </p:grpSpPr>
        <p:pic>
          <p:nvPicPr>
            <p:cNvPr id="107" name="Изображение 3" descr="Plashka4 копия.png"/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4055"/>
            <a:stretch>
              <a:fillRect/>
            </a:stretch>
          </p:blipFill>
          <p:spPr bwMode="auto">
            <a:xfrm>
              <a:off x="10401" y="17464"/>
              <a:ext cx="13444538" cy="933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8" name="Изображение 1" descr="Plashka_Top.png"/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5269"/>
            <a:stretch>
              <a:fillRect/>
            </a:stretch>
          </p:blipFill>
          <p:spPr bwMode="auto">
            <a:xfrm>
              <a:off x="10401" y="1"/>
              <a:ext cx="13444538" cy="903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7535060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C938C-12F7-448E-8725-A81F0DF86669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>
              <a:solidFill>
                <a:prstClr val="white"/>
              </a:solidFill>
            </a:endParaRPr>
          </a:p>
        </p:txBody>
      </p:sp>
      <p:pic>
        <p:nvPicPr>
          <p:cNvPr id="52" name="Изображение 1" descr="PlashkaBig4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7025" y="2156791"/>
            <a:ext cx="6767513" cy="3250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3" name="Заголовок 1"/>
          <p:cNvSpPr txBox="1">
            <a:spLocks/>
          </p:cNvSpPr>
          <p:nvPr userDrawn="1"/>
        </p:nvSpPr>
        <p:spPr>
          <a:xfrm>
            <a:off x="7211219" y="2303576"/>
            <a:ext cx="5699126" cy="1620838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>
                <a:solidFill>
                  <a:schemeClr val="bg1"/>
                </a:solidFill>
              </a:rPr>
              <a:t>Образец заголовка</a:t>
            </a:r>
          </a:p>
        </p:txBody>
      </p:sp>
      <p:sp>
        <p:nvSpPr>
          <p:cNvPr id="54" name="Shape 2"/>
          <p:cNvSpPr/>
          <p:nvPr userDrawn="1"/>
        </p:nvSpPr>
        <p:spPr>
          <a:xfrm>
            <a:off x="-884583" y="2066085"/>
            <a:ext cx="795683" cy="230832"/>
          </a:xfrm>
          <a:prstGeom prst="rect">
            <a:avLst/>
          </a:prstGeom>
          <a:solidFill>
            <a:srgbClr val="0066A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>
            <a:lvl1pPr algn="ctr" defTabSz="457200">
              <a:defRPr sz="1000">
                <a:solidFill>
                  <a:srgbClr val="272727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pPr algn="l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900">
                <a:latin typeface="Calibri Light" panose="020F0302020204030204" pitchFamily="34" charset="0"/>
              </a:rPr>
              <a:t>0</a:t>
            </a:r>
            <a:r>
              <a:rPr sz="900">
                <a:latin typeface="Calibri Light" panose="020F0302020204030204" pitchFamily="34" charset="0"/>
              </a:rPr>
              <a:t>/</a:t>
            </a:r>
            <a:r>
              <a:rPr lang="ru-RU" sz="900">
                <a:latin typeface="Calibri Light" panose="020F0302020204030204" pitchFamily="34" charset="0"/>
              </a:rPr>
              <a:t>102</a:t>
            </a:r>
            <a:r>
              <a:rPr sz="900">
                <a:latin typeface="Calibri Light" panose="020F0302020204030204" pitchFamily="34" charset="0"/>
              </a:rPr>
              <a:t>/</a:t>
            </a:r>
            <a:r>
              <a:rPr lang="ru-RU" sz="900">
                <a:latin typeface="Calibri Light" panose="020F0302020204030204" pitchFamily="34" charset="0"/>
              </a:rPr>
              <a:t>166</a:t>
            </a:r>
            <a:endParaRPr sz="900">
              <a:latin typeface="Calibri Light" panose="020F0302020204030204" pitchFamily="34" charset="0"/>
            </a:endParaRPr>
          </a:p>
        </p:txBody>
      </p:sp>
      <p:sp>
        <p:nvSpPr>
          <p:cNvPr id="55" name="Shape 2"/>
          <p:cNvSpPr/>
          <p:nvPr userDrawn="1"/>
        </p:nvSpPr>
        <p:spPr>
          <a:xfrm>
            <a:off x="-884583" y="1741548"/>
            <a:ext cx="795683" cy="230832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>
            <a:lvl1pPr algn="ctr" defTabSz="457200">
              <a:defRPr sz="1000">
                <a:solidFill>
                  <a:srgbClr val="272727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pPr algn="l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sz="900" dirty="0">
                <a:latin typeface="Calibri Light" panose="020F0302020204030204" pitchFamily="34" charset="0"/>
              </a:rPr>
              <a:t>255/255/255</a:t>
            </a:r>
          </a:p>
        </p:txBody>
      </p:sp>
      <p:sp>
        <p:nvSpPr>
          <p:cNvPr id="56" name="Shape 2"/>
          <p:cNvSpPr/>
          <p:nvPr userDrawn="1"/>
        </p:nvSpPr>
        <p:spPr>
          <a:xfrm>
            <a:off x="-884583" y="2407991"/>
            <a:ext cx="795684" cy="230832"/>
          </a:xfrm>
          <a:prstGeom prst="rect">
            <a:avLst/>
          </a:prstGeom>
          <a:solidFill>
            <a:srgbClr val="E66A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>
            <a:lvl1pPr algn="ctr" defTabSz="457200">
              <a:defRPr sz="1000">
                <a:solidFill>
                  <a:srgbClr val="272727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pPr algn="l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900" dirty="0">
                <a:latin typeface="Calibri Light" panose="020F0302020204030204" pitchFamily="34" charset="0"/>
              </a:rPr>
              <a:t>230</a:t>
            </a:r>
            <a:r>
              <a:rPr sz="900" dirty="0">
                <a:latin typeface="Calibri Light" panose="020F0302020204030204" pitchFamily="34" charset="0"/>
              </a:rPr>
              <a:t>/</a:t>
            </a:r>
            <a:r>
              <a:rPr lang="ru-RU" sz="900" dirty="0">
                <a:latin typeface="Calibri Light" panose="020F0302020204030204" pitchFamily="34" charset="0"/>
              </a:rPr>
              <a:t>106</a:t>
            </a:r>
            <a:r>
              <a:rPr sz="900" dirty="0">
                <a:latin typeface="Calibri Light" panose="020F0302020204030204" pitchFamily="34" charset="0"/>
              </a:rPr>
              <a:t>/</a:t>
            </a:r>
            <a:r>
              <a:rPr lang="ru-RU" sz="900" dirty="0">
                <a:latin typeface="Calibri Light" panose="020F0302020204030204" pitchFamily="34" charset="0"/>
              </a:rPr>
              <a:t>37</a:t>
            </a:r>
            <a:endParaRPr sz="900" dirty="0">
              <a:latin typeface="Calibri Light" panose="020F0302020204030204" pitchFamily="34" charset="0"/>
            </a:endParaRPr>
          </a:p>
        </p:txBody>
      </p:sp>
      <p:sp>
        <p:nvSpPr>
          <p:cNvPr id="57" name="TextBox 4"/>
          <p:cNvSpPr txBox="1">
            <a:spLocks noChangeArrowheads="1"/>
          </p:cNvSpPr>
          <p:nvPr userDrawn="1"/>
        </p:nvSpPr>
        <p:spPr bwMode="auto">
          <a:xfrm>
            <a:off x="-884584" y="4329226"/>
            <a:ext cx="795684" cy="236674"/>
          </a:xfrm>
          <a:prstGeom prst="rect">
            <a:avLst/>
          </a:prstGeom>
          <a:solidFill>
            <a:srgbClr val="3D5F95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l" defTabSz="4572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900">
                <a:solidFill>
                  <a:prstClr val="white"/>
                </a:solidFill>
                <a:latin typeface="Calibri Light" panose="020F0302020204030204" pitchFamily="34" charset="0"/>
                <a:cs typeface="Arial" charset="0"/>
              </a:rPr>
              <a:t>61/95/149</a:t>
            </a:r>
            <a:endParaRPr lang="en-US" sz="900">
              <a:solidFill>
                <a:prstClr val="white"/>
              </a:solidFill>
              <a:latin typeface="Calibri Light" panose="020F0302020204030204" pitchFamily="34" charset="0"/>
              <a:cs typeface="Arial" charset="0"/>
            </a:endParaRPr>
          </a:p>
        </p:txBody>
      </p:sp>
      <p:sp>
        <p:nvSpPr>
          <p:cNvPr id="58" name="TextBox 5"/>
          <p:cNvSpPr txBox="1">
            <a:spLocks noChangeArrowheads="1"/>
          </p:cNvSpPr>
          <p:nvPr userDrawn="1"/>
        </p:nvSpPr>
        <p:spPr bwMode="auto">
          <a:xfrm>
            <a:off x="-884584" y="4676973"/>
            <a:ext cx="795684" cy="230832"/>
          </a:xfrm>
          <a:prstGeom prst="rect">
            <a:avLst/>
          </a:prstGeom>
          <a:solidFill>
            <a:srgbClr val="6D87B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l" defTabSz="4572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900" dirty="0">
                <a:solidFill>
                  <a:prstClr val="white"/>
                </a:solidFill>
                <a:latin typeface="Calibri Light" panose="020F0302020204030204" pitchFamily="34" charset="0"/>
                <a:cs typeface="Arial" charset="0"/>
              </a:rPr>
              <a:t>109/135/176</a:t>
            </a:r>
            <a:endParaRPr lang="en-US" sz="900" dirty="0">
              <a:solidFill>
                <a:prstClr val="white"/>
              </a:solidFill>
              <a:latin typeface="Calibri Light" panose="020F0302020204030204" pitchFamily="34" charset="0"/>
              <a:cs typeface="Arial" charset="0"/>
            </a:endParaRPr>
          </a:p>
        </p:txBody>
      </p:sp>
      <p:sp>
        <p:nvSpPr>
          <p:cNvPr id="59" name="TextBox 6"/>
          <p:cNvSpPr txBox="1">
            <a:spLocks noChangeArrowheads="1"/>
          </p:cNvSpPr>
          <p:nvPr userDrawn="1"/>
        </p:nvSpPr>
        <p:spPr bwMode="auto">
          <a:xfrm>
            <a:off x="-884584" y="5640812"/>
            <a:ext cx="795684" cy="230832"/>
          </a:xfrm>
          <a:prstGeom prst="rect">
            <a:avLst/>
          </a:prstGeom>
          <a:solidFill>
            <a:srgbClr val="9EAFCA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l" defTabSz="4572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900" dirty="0">
                <a:solidFill>
                  <a:srgbClr val="272727"/>
                </a:solidFill>
                <a:latin typeface="Calibri Light" panose="020F0302020204030204" pitchFamily="34" charset="0"/>
                <a:cs typeface="Arial" charset="0"/>
              </a:rPr>
              <a:t>158/175/202</a:t>
            </a:r>
            <a:endParaRPr lang="en-US" sz="900" dirty="0">
              <a:solidFill>
                <a:srgbClr val="272727"/>
              </a:solidFill>
              <a:latin typeface="Calibri Light" panose="020F0302020204030204" pitchFamily="34" charset="0"/>
              <a:cs typeface="Arial" charset="0"/>
            </a:endParaRPr>
          </a:p>
        </p:txBody>
      </p:sp>
      <p:sp>
        <p:nvSpPr>
          <p:cNvPr id="60" name="TextBox 7"/>
          <p:cNvSpPr txBox="1">
            <a:spLocks noChangeArrowheads="1"/>
          </p:cNvSpPr>
          <p:nvPr userDrawn="1"/>
        </p:nvSpPr>
        <p:spPr bwMode="auto">
          <a:xfrm>
            <a:off x="-884584" y="5982719"/>
            <a:ext cx="795684" cy="230832"/>
          </a:xfrm>
          <a:prstGeom prst="rect">
            <a:avLst/>
          </a:prstGeom>
          <a:solidFill>
            <a:srgbClr val="CED7E5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l" defTabSz="4572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900" dirty="0">
                <a:solidFill>
                  <a:srgbClr val="272727"/>
                </a:solidFill>
                <a:latin typeface="Calibri Light" panose="020F0302020204030204" pitchFamily="34" charset="0"/>
                <a:cs typeface="Arial" charset="0"/>
              </a:rPr>
              <a:t>206/215/229</a:t>
            </a:r>
            <a:endParaRPr lang="en-US" sz="900" dirty="0">
              <a:solidFill>
                <a:srgbClr val="272727"/>
              </a:solidFill>
              <a:latin typeface="Calibri Light" panose="020F0302020204030204" pitchFamily="34" charset="0"/>
              <a:cs typeface="Arial" charset="0"/>
            </a:endParaRPr>
          </a:p>
        </p:txBody>
      </p:sp>
      <p:sp>
        <p:nvSpPr>
          <p:cNvPr id="61" name="TextBox 10"/>
          <p:cNvSpPr txBox="1">
            <a:spLocks noChangeArrowheads="1"/>
          </p:cNvSpPr>
          <p:nvPr userDrawn="1"/>
        </p:nvSpPr>
        <p:spPr bwMode="auto">
          <a:xfrm>
            <a:off x="-884583" y="3366481"/>
            <a:ext cx="795682" cy="230832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l" defTabSz="4572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900" dirty="0">
                <a:solidFill>
                  <a:srgbClr val="272727"/>
                </a:solidFill>
                <a:latin typeface="Calibri Light" panose="020F0302020204030204" pitchFamily="34" charset="0"/>
                <a:cs typeface="Arial" charset="0"/>
              </a:rPr>
              <a:t>192/193/191</a:t>
            </a:r>
            <a:endParaRPr lang="en-US" sz="900" dirty="0">
              <a:solidFill>
                <a:srgbClr val="272727"/>
              </a:solidFill>
              <a:latin typeface="Calibri Light" panose="020F0302020204030204" pitchFamily="34" charset="0"/>
              <a:cs typeface="Arial" charset="0"/>
            </a:endParaRPr>
          </a:p>
        </p:txBody>
      </p:sp>
      <p:sp>
        <p:nvSpPr>
          <p:cNvPr id="62" name="TextBox 11"/>
          <p:cNvSpPr txBox="1">
            <a:spLocks noChangeArrowheads="1"/>
          </p:cNvSpPr>
          <p:nvPr userDrawn="1"/>
        </p:nvSpPr>
        <p:spPr bwMode="auto">
          <a:xfrm>
            <a:off x="-884584" y="3983065"/>
            <a:ext cx="795683" cy="229245"/>
          </a:xfrm>
          <a:prstGeom prst="rect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l" defTabSz="4572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900">
                <a:solidFill>
                  <a:prstClr val="white"/>
                </a:solidFill>
                <a:latin typeface="Calibri Light" panose="020F0302020204030204" pitchFamily="34" charset="0"/>
                <a:cs typeface="Arial" charset="0"/>
              </a:rPr>
              <a:t>39/39/39</a:t>
            </a:r>
            <a:endParaRPr lang="en-US" sz="900">
              <a:solidFill>
                <a:prstClr val="white"/>
              </a:solidFill>
              <a:latin typeface="Calibri Light" panose="020F0302020204030204" pitchFamily="34" charset="0"/>
              <a:cs typeface="Arial" charset="0"/>
            </a:endParaRPr>
          </a:p>
        </p:txBody>
      </p:sp>
      <p:sp>
        <p:nvSpPr>
          <p:cNvPr id="63" name="TextBox 12"/>
          <p:cNvSpPr txBox="1">
            <a:spLocks noChangeArrowheads="1"/>
          </p:cNvSpPr>
          <p:nvPr userDrawn="1"/>
        </p:nvSpPr>
        <p:spPr bwMode="auto">
          <a:xfrm>
            <a:off x="-884584" y="5299066"/>
            <a:ext cx="795684" cy="230673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l" defTabSz="4572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900">
                <a:solidFill>
                  <a:prstClr val="white"/>
                </a:solidFill>
                <a:latin typeface="Calibri Light" panose="020F0302020204030204" pitchFamily="34" charset="0"/>
                <a:cs typeface="Arial" charset="0"/>
              </a:rPr>
              <a:t>12/55/123</a:t>
            </a:r>
          </a:p>
        </p:txBody>
      </p:sp>
      <p:sp>
        <p:nvSpPr>
          <p:cNvPr id="64" name="Shape 2"/>
          <p:cNvSpPr/>
          <p:nvPr userDrawn="1"/>
        </p:nvSpPr>
        <p:spPr>
          <a:xfrm>
            <a:off x="-884583" y="2749897"/>
            <a:ext cx="795684" cy="230832"/>
          </a:xfrm>
          <a:prstGeom prst="rect">
            <a:avLst/>
          </a:prstGeom>
          <a:solidFill>
            <a:srgbClr val="070004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>
            <a:lvl1pPr algn="ctr" defTabSz="457200">
              <a:defRPr sz="1000">
                <a:solidFill>
                  <a:srgbClr val="272727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pPr algn="l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900">
                <a:solidFill>
                  <a:srgbClr val="FFFFFF"/>
                </a:solidFill>
                <a:latin typeface="Calibri Light" panose="020F0302020204030204" pitchFamily="34" charset="0"/>
              </a:rPr>
              <a:t>7</a:t>
            </a:r>
            <a:r>
              <a:rPr sz="900">
                <a:solidFill>
                  <a:srgbClr val="FFFFFF"/>
                </a:solidFill>
                <a:latin typeface="Calibri Light" panose="020F0302020204030204" pitchFamily="34" charset="0"/>
              </a:rPr>
              <a:t>/</a:t>
            </a:r>
            <a:r>
              <a:rPr lang="ru-RU" sz="900">
                <a:solidFill>
                  <a:prstClr val="white"/>
                </a:solidFill>
                <a:latin typeface="Calibri Light" panose="020F0302020204030204" pitchFamily="34" charset="0"/>
              </a:rPr>
              <a:t>0</a:t>
            </a:r>
            <a:r>
              <a:rPr sz="900">
                <a:solidFill>
                  <a:prstClr val="white"/>
                </a:solidFill>
                <a:latin typeface="Calibri Light" panose="020F0302020204030204" pitchFamily="34" charset="0"/>
              </a:rPr>
              <a:t>/</a:t>
            </a:r>
            <a:r>
              <a:rPr lang="ru-RU" sz="900">
                <a:solidFill>
                  <a:prstClr val="white"/>
                </a:solidFill>
                <a:latin typeface="Calibri Light" panose="020F0302020204030204" pitchFamily="34" charset="0"/>
              </a:rPr>
              <a:t>4</a:t>
            </a:r>
            <a:endParaRPr sz="900">
              <a:solidFill>
                <a:prstClr val="white"/>
              </a:solidFill>
              <a:latin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63290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E4826512-381C-7242-B2B9-BD149515968E}"/>
              </a:ext>
            </a:extLst>
          </p:cNvPr>
          <p:cNvSpPr/>
          <p:nvPr userDrawn="1"/>
        </p:nvSpPr>
        <p:spPr>
          <a:xfrm>
            <a:off x="6677025" y="2156791"/>
            <a:ext cx="6772275" cy="3250096"/>
          </a:xfrm>
          <a:prstGeom prst="rect">
            <a:avLst/>
          </a:prstGeom>
          <a:solidFill>
            <a:srgbClr val="E66E4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1800" dirty="0">
              <a:solidFill>
                <a:prstClr val="white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C938C-12F7-448E-8725-A81F0DF86669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>
              <a:solidFill>
                <a:prstClr val="white"/>
              </a:solidFill>
            </a:endParaRPr>
          </a:p>
        </p:txBody>
      </p:sp>
      <p:sp>
        <p:nvSpPr>
          <p:cNvPr id="53" name="Заголовок 1"/>
          <p:cNvSpPr txBox="1">
            <a:spLocks/>
          </p:cNvSpPr>
          <p:nvPr userDrawn="1"/>
        </p:nvSpPr>
        <p:spPr>
          <a:xfrm>
            <a:off x="7211219" y="2303576"/>
            <a:ext cx="5699126" cy="1620838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>
                <a:solidFill>
                  <a:schemeClr val="bg1"/>
                </a:solidFill>
              </a:rPr>
              <a:t>Образец заголовка</a:t>
            </a:r>
          </a:p>
        </p:txBody>
      </p:sp>
      <p:sp>
        <p:nvSpPr>
          <p:cNvPr id="7" name="Shape 2"/>
          <p:cNvSpPr/>
          <p:nvPr userDrawn="1"/>
        </p:nvSpPr>
        <p:spPr>
          <a:xfrm>
            <a:off x="-884583" y="2066085"/>
            <a:ext cx="795683" cy="230832"/>
          </a:xfrm>
          <a:prstGeom prst="rect">
            <a:avLst/>
          </a:prstGeom>
          <a:solidFill>
            <a:srgbClr val="0066A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>
            <a:lvl1pPr algn="ctr" defTabSz="457200">
              <a:defRPr sz="1000">
                <a:solidFill>
                  <a:srgbClr val="272727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pPr algn="l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900">
                <a:latin typeface="Calibri Light" panose="020F0302020204030204" pitchFamily="34" charset="0"/>
              </a:rPr>
              <a:t>0</a:t>
            </a:r>
            <a:r>
              <a:rPr sz="900">
                <a:latin typeface="Calibri Light" panose="020F0302020204030204" pitchFamily="34" charset="0"/>
              </a:rPr>
              <a:t>/</a:t>
            </a:r>
            <a:r>
              <a:rPr lang="ru-RU" sz="900">
                <a:latin typeface="Calibri Light" panose="020F0302020204030204" pitchFamily="34" charset="0"/>
              </a:rPr>
              <a:t>102</a:t>
            </a:r>
            <a:r>
              <a:rPr sz="900">
                <a:latin typeface="Calibri Light" panose="020F0302020204030204" pitchFamily="34" charset="0"/>
              </a:rPr>
              <a:t>/</a:t>
            </a:r>
            <a:r>
              <a:rPr lang="ru-RU" sz="900">
                <a:latin typeface="Calibri Light" panose="020F0302020204030204" pitchFamily="34" charset="0"/>
              </a:rPr>
              <a:t>166</a:t>
            </a:r>
            <a:endParaRPr sz="900">
              <a:latin typeface="Calibri Light" panose="020F0302020204030204" pitchFamily="34" charset="0"/>
            </a:endParaRPr>
          </a:p>
        </p:txBody>
      </p:sp>
      <p:sp>
        <p:nvSpPr>
          <p:cNvPr id="8" name="Shape 2"/>
          <p:cNvSpPr/>
          <p:nvPr userDrawn="1"/>
        </p:nvSpPr>
        <p:spPr>
          <a:xfrm>
            <a:off x="-884583" y="1741548"/>
            <a:ext cx="795683" cy="230832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>
            <a:lvl1pPr algn="ctr" defTabSz="457200">
              <a:defRPr sz="1000">
                <a:solidFill>
                  <a:srgbClr val="272727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pPr algn="l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sz="900" dirty="0">
                <a:latin typeface="Calibri Light" panose="020F0302020204030204" pitchFamily="34" charset="0"/>
              </a:rPr>
              <a:t>255/255/255</a:t>
            </a:r>
          </a:p>
        </p:txBody>
      </p:sp>
      <p:sp>
        <p:nvSpPr>
          <p:cNvPr id="9" name="Shape 2"/>
          <p:cNvSpPr/>
          <p:nvPr userDrawn="1"/>
        </p:nvSpPr>
        <p:spPr>
          <a:xfrm>
            <a:off x="-884583" y="2407991"/>
            <a:ext cx="795684" cy="230832"/>
          </a:xfrm>
          <a:prstGeom prst="rect">
            <a:avLst/>
          </a:prstGeom>
          <a:solidFill>
            <a:srgbClr val="E66A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>
            <a:lvl1pPr algn="ctr" defTabSz="457200">
              <a:defRPr sz="1000">
                <a:solidFill>
                  <a:srgbClr val="272727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pPr algn="l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900" dirty="0">
                <a:latin typeface="Calibri Light" panose="020F0302020204030204" pitchFamily="34" charset="0"/>
              </a:rPr>
              <a:t>230</a:t>
            </a:r>
            <a:r>
              <a:rPr sz="900" dirty="0">
                <a:latin typeface="Calibri Light" panose="020F0302020204030204" pitchFamily="34" charset="0"/>
              </a:rPr>
              <a:t>/</a:t>
            </a:r>
            <a:r>
              <a:rPr lang="ru-RU" sz="900" dirty="0">
                <a:latin typeface="Calibri Light" panose="020F0302020204030204" pitchFamily="34" charset="0"/>
              </a:rPr>
              <a:t>106</a:t>
            </a:r>
            <a:r>
              <a:rPr sz="900" dirty="0">
                <a:latin typeface="Calibri Light" panose="020F0302020204030204" pitchFamily="34" charset="0"/>
              </a:rPr>
              <a:t>/</a:t>
            </a:r>
            <a:r>
              <a:rPr lang="ru-RU" sz="900" dirty="0">
                <a:latin typeface="Calibri Light" panose="020F0302020204030204" pitchFamily="34" charset="0"/>
              </a:rPr>
              <a:t>37</a:t>
            </a:r>
            <a:endParaRPr sz="900" dirty="0">
              <a:latin typeface="Calibri Light" panose="020F0302020204030204" pitchFamily="34" charset="0"/>
            </a:endParaRPr>
          </a:p>
        </p:txBody>
      </p:sp>
      <p:sp>
        <p:nvSpPr>
          <p:cNvPr id="10" name="TextBox 4"/>
          <p:cNvSpPr txBox="1">
            <a:spLocks noChangeArrowheads="1"/>
          </p:cNvSpPr>
          <p:nvPr userDrawn="1"/>
        </p:nvSpPr>
        <p:spPr bwMode="auto">
          <a:xfrm>
            <a:off x="-884584" y="4329226"/>
            <a:ext cx="795684" cy="236674"/>
          </a:xfrm>
          <a:prstGeom prst="rect">
            <a:avLst/>
          </a:prstGeom>
          <a:solidFill>
            <a:srgbClr val="3D5F95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l" defTabSz="4572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900">
                <a:solidFill>
                  <a:prstClr val="white"/>
                </a:solidFill>
                <a:latin typeface="Calibri Light" panose="020F0302020204030204" pitchFamily="34" charset="0"/>
                <a:cs typeface="Arial" charset="0"/>
              </a:rPr>
              <a:t>61/95/149</a:t>
            </a:r>
            <a:endParaRPr lang="en-US" sz="900">
              <a:solidFill>
                <a:prstClr val="white"/>
              </a:solidFill>
              <a:latin typeface="Calibri Light" panose="020F0302020204030204" pitchFamily="34" charset="0"/>
              <a:cs typeface="Arial" charset="0"/>
            </a:endParaRPr>
          </a:p>
        </p:txBody>
      </p:sp>
      <p:sp>
        <p:nvSpPr>
          <p:cNvPr id="11" name="TextBox 5"/>
          <p:cNvSpPr txBox="1">
            <a:spLocks noChangeArrowheads="1"/>
          </p:cNvSpPr>
          <p:nvPr userDrawn="1"/>
        </p:nvSpPr>
        <p:spPr bwMode="auto">
          <a:xfrm>
            <a:off x="-884584" y="4676973"/>
            <a:ext cx="795684" cy="230832"/>
          </a:xfrm>
          <a:prstGeom prst="rect">
            <a:avLst/>
          </a:prstGeom>
          <a:solidFill>
            <a:srgbClr val="6D87B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l" defTabSz="4572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900" dirty="0">
                <a:solidFill>
                  <a:prstClr val="white"/>
                </a:solidFill>
                <a:latin typeface="Calibri Light" panose="020F0302020204030204" pitchFamily="34" charset="0"/>
                <a:cs typeface="Arial" charset="0"/>
              </a:rPr>
              <a:t>109/135/176</a:t>
            </a:r>
            <a:endParaRPr lang="en-US" sz="900" dirty="0">
              <a:solidFill>
                <a:prstClr val="white"/>
              </a:solidFill>
              <a:latin typeface="Calibri Light" panose="020F0302020204030204" pitchFamily="34" charset="0"/>
              <a:cs typeface="Arial" charset="0"/>
            </a:endParaRPr>
          </a:p>
        </p:txBody>
      </p:sp>
      <p:sp>
        <p:nvSpPr>
          <p:cNvPr id="12" name="TextBox 6"/>
          <p:cNvSpPr txBox="1">
            <a:spLocks noChangeArrowheads="1"/>
          </p:cNvSpPr>
          <p:nvPr userDrawn="1"/>
        </p:nvSpPr>
        <p:spPr bwMode="auto">
          <a:xfrm>
            <a:off x="-884584" y="5640812"/>
            <a:ext cx="795684" cy="230832"/>
          </a:xfrm>
          <a:prstGeom prst="rect">
            <a:avLst/>
          </a:prstGeom>
          <a:solidFill>
            <a:srgbClr val="9EAFCA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l" defTabSz="4572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900" dirty="0">
                <a:solidFill>
                  <a:srgbClr val="272727"/>
                </a:solidFill>
                <a:latin typeface="Calibri Light" panose="020F0302020204030204" pitchFamily="34" charset="0"/>
                <a:cs typeface="Arial" charset="0"/>
              </a:rPr>
              <a:t>158/175/202</a:t>
            </a:r>
            <a:endParaRPr lang="en-US" sz="900" dirty="0">
              <a:solidFill>
                <a:srgbClr val="272727"/>
              </a:solidFill>
              <a:latin typeface="Calibri Light" panose="020F0302020204030204" pitchFamily="34" charset="0"/>
              <a:cs typeface="Arial" charset="0"/>
            </a:endParaRPr>
          </a:p>
        </p:txBody>
      </p:sp>
      <p:sp>
        <p:nvSpPr>
          <p:cNvPr id="13" name="TextBox 7"/>
          <p:cNvSpPr txBox="1">
            <a:spLocks noChangeArrowheads="1"/>
          </p:cNvSpPr>
          <p:nvPr userDrawn="1"/>
        </p:nvSpPr>
        <p:spPr bwMode="auto">
          <a:xfrm>
            <a:off x="-884584" y="5982719"/>
            <a:ext cx="795684" cy="230832"/>
          </a:xfrm>
          <a:prstGeom prst="rect">
            <a:avLst/>
          </a:prstGeom>
          <a:solidFill>
            <a:srgbClr val="CED7E5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l" defTabSz="4572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900" dirty="0">
                <a:solidFill>
                  <a:srgbClr val="272727"/>
                </a:solidFill>
                <a:latin typeface="Calibri Light" panose="020F0302020204030204" pitchFamily="34" charset="0"/>
                <a:cs typeface="Arial" charset="0"/>
              </a:rPr>
              <a:t>206/215/229</a:t>
            </a:r>
            <a:endParaRPr lang="en-US" sz="900" dirty="0">
              <a:solidFill>
                <a:srgbClr val="272727"/>
              </a:solidFill>
              <a:latin typeface="Calibri Light" panose="020F0302020204030204" pitchFamily="34" charset="0"/>
              <a:cs typeface="Arial" charset="0"/>
            </a:endParaRPr>
          </a:p>
        </p:txBody>
      </p:sp>
      <p:sp>
        <p:nvSpPr>
          <p:cNvPr id="14" name="TextBox 10"/>
          <p:cNvSpPr txBox="1">
            <a:spLocks noChangeArrowheads="1"/>
          </p:cNvSpPr>
          <p:nvPr userDrawn="1"/>
        </p:nvSpPr>
        <p:spPr bwMode="auto">
          <a:xfrm>
            <a:off x="-884583" y="3366481"/>
            <a:ext cx="795682" cy="230832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l" defTabSz="4572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900" dirty="0">
                <a:solidFill>
                  <a:srgbClr val="272727"/>
                </a:solidFill>
                <a:latin typeface="Calibri Light" panose="020F0302020204030204" pitchFamily="34" charset="0"/>
                <a:cs typeface="Arial" charset="0"/>
              </a:rPr>
              <a:t>192/193/191</a:t>
            </a:r>
            <a:endParaRPr lang="en-US" sz="900" dirty="0">
              <a:solidFill>
                <a:srgbClr val="272727"/>
              </a:solidFill>
              <a:latin typeface="Calibri Light" panose="020F0302020204030204" pitchFamily="34" charset="0"/>
              <a:cs typeface="Arial" charset="0"/>
            </a:endParaRPr>
          </a:p>
        </p:txBody>
      </p:sp>
      <p:sp>
        <p:nvSpPr>
          <p:cNvPr id="15" name="TextBox 11"/>
          <p:cNvSpPr txBox="1">
            <a:spLocks noChangeArrowheads="1"/>
          </p:cNvSpPr>
          <p:nvPr userDrawn="1"/>
        </p:nvSpPr>
        <p:spPr bwMode="auto">
          <a:xfrm>
            <a:off x="-884584" y="3983065"/>
            <a:ext cx="795683" cy="229245"/>
          </a:xfrm>
          <a:prstGeom prst="rect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l" defTabSz="4572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900">
                <a:solidFill>
                  <a:prstClr val="white"/>
                </a:solidFill>
                <a:latin typeface="Calibri Light" panose="020F0302020204030204" pitchFamily="34" charset="0"/>
                <a:cs typeface="Arial" charset="0"/>
              </a:rPr>
              <a:t>39/39/39</a:t>
            </a:r>
            <a:endParaRPr lang="en-US" sz="900">
              <a:solidFill>
                <a:prstClr val="white"/>
              </a:solidFill>
              <a:latin typeface="Calibri Light" panose="020F0302020204030204" pitchFamily="34" charset="0"/>
              <a:cs typeface="Arial" charset="0"/>
            </a:endParaRPr>
          </a:p>
        </p:txBody>
      </p:sp>
      <p:sp>
        <p:nvSpPr>
          <p:cNvPr id="16" name="TextBox 12"/>
          <p:cNvSpPr txBox="1">
            <a:spLocks noChangeArrowheads="1"/>
          </p:cNvSpPr>
          <p:nvPr userDrawn="1"/>
        </p:nvSpPr>
        <p:spPr bwMode="auto">
          <a:xfrm>
            <a:off x="-884584" y="5299066"/>
            <a:ext cx="795684" cy="230673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l" defTabSz="4572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900">
                <a:solidFill>
                  <a:prstClr val="white"/>
                </a:solidFill>
                <a:latin typeface="Calibri Light" panose="020F0302020204030204" pitchFamily="34" charset="0"/>
                <a:cs typeface="Arial" charset="0"/>
              </a:rPr>
              <a:t>12/55/123</a:t>
            </a:r>
          </a:p>
        </p:txBody>
      </p:sp>
      <p:sp>
        <p:nvSpPr>
          <p:cNvPr id="17" name="Shape 2"/>
          <p:cNvSpPr/>
          <p:nvPr userDrawn="1"/>
        </p:nvSpPr>
        <p:spPr>
          <a:xfrm>
            <a:off x="-884583" y="2749897"/>
            <a:ext cx="795684" cy="230832"/>
          </a:xfrm>
          <a:prstGeom prst="rect">
            <a:avLst/>
          </a:prstGeom>
          <a:solidFill>
            <a:srgbClr val="070004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>
            <a:lvl1pPr algn="ctr" defTabSz="457200">
              <a:defRPr sz="1000">
                <a:solidFill>
                  <a:srgbClr val="272727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pPr algn="l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900">
                <a:solidFill>
                  <a:srgbClr val="FFFFFF"/>
                </a:solidFill>
                <a:latin typeface="Calibri Light" panose="020F0302020204030204" pitchFamily="34" charset="0"/>
              </a:rPr>
              <a:t>7</a:t>
            </a:r>
            <a:r>
              <a:rPr sz="900">
                <a:solidFill>
                  <a:srgbClr val="FFFFFF"/>
                </a:solidFill>
                <a:latin typeface="Calibri Light" panose="020F0302020204030204" pitchFamily="34" charset="0"/>
              </a:rPr>
              <a:t>/</a:t>
            </a:r>
            <a:r>
              <a:rPr lang="ru-RU" sz="900">
                <a:solidFill>
                  <a:prstClr val="white"/>
                </a:solidFill>
                <a:latin typeface="Calibri Light" panose="020F0302020204030204" pitchFamily="34" charset="0"/>
              </a:rPr>
              <a:t>0</a:t>
            </a:r>
            <a:r>
              <a:rPr sz="900">
                <a:solidFill>
                  <a:prstClr val="white"/>
                </a:solidFill>
                <a:latin typeface="Calibri Light" panose="020F0302020204030204" pitchFamily="34" charset="0"/>
              </a:rPr>
              <a:t>/</a:t>
            </a:r>
            <a:r>
              <a:rPr lang="ru-RU" sz="900">
                <a:solidFill>
                  <a:prstClr val="white"/>
                </a:solidFill>
                <a:latin typeface="Calibri Light" panose="020F0302020204030204" pitchFamily="34" charset="0"/>
              </a:rPr>
              <a:t>4</a:t>
            </a:r>
            <a:endParaRPr sz="900">
              <a:solidFill>
                <a:prstClr val="white"/>
              </a:solidFill>
              <a:latin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56439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Рисунок 6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60263"/>
            <a:ext cx="13444538" cy="3126843"/>
          </a:xfrm>
          <a:prstGeom prst="rect">
            <a:avLst/>
          </a:prstGeom>
        </p:spPr>
      </p:pic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C938C-12F7-448E-8725-A81F0DF86669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>
              <a:solidFill>
                <a:prstClr val="white"/>
              </a:solidFill>
            </a:endParaRPr>
          </a:p>
        </p:txBody>
      </p:sp>
      <p:sp>
        <p:nvSpPr>
          <p:cNvPr id="50" name="Shape 2"/>
          <p:cNvSpPr/>
          <p:nvPr userDrawn="1"/>
        </p:nvSpPr>
        <p:spPr>
          <a:xfrm>
            <a:off x="-884583" y="2066085"/>
            <a:ext cx="795683" cy="230832"/>
          </a:xfrm>
          <a:prstGeom prst="rect">
            <a:avLst/>
          </a:prstGeom>
          <a:solidFill>
            <a:srgbClr val="0066A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>
            <a:lvl1pPr algn="ctr" defTabSz="457200">
              <a:defRPr sz="1000">
                <a:solidFill>
                  <a:srgbClr val="272727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pPr algn="l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900">
                <a:latin typeface="Calibri Light" panose="020F0302020204030204" pitchFamily="34" charset="0"/>
              </a:rPr>
              <a:t>0</a:t>
            </a:r>
            <a:r>
              <a:rPr sz="900">
                <a:latin typeface="Calibri Light" panose="020F0302020204030204" pitchFamily="34" charset="0"/>
              </a:rPr>
              <a:t>/</a:t>
            </a:r>
            <a:r>
              <a:rPr lang="ru-RU" sz="900">
                <a:latin typeface="Calibri Light" panose="020F0302020204030204" pitchFamily="34" charset="0"/>
              </a:rPr>
              <a:t>102</a:t>
            </a:r>
            <a:r>
              <a:rPr sz="900">
                <a:latin typeface="Calibri Light" panose="020F0302020204030204" pitchFamily="34" charset="0"/>
              </a:rPr>
              <a:t>/</a:t>
            </a:r>
            <a:r>
              <a:rPr lang="ru-RU" sz="900">
                <a:latin typeface="Calibri Light" panose="020F0302020204030204" pitchFamily="34" charset="0"/>
              </a:rPr>
              <a:t>166</a:t>
            </a:r>
            <a:endParaRPr sz="900">
              <a:latin typeface="Calibri Light" panose="020F0302020204030204" pitchFamily="34" charset="0"/>
            </a:endParaRPr>
          </a:p>
        </p:txBody>
      </p:sp>
      <p:sp>
        <p:nvSpPr>
          <p:cNvPr id="51" name="Shape 2"/>
          <p:cNvSpPr/>
          <p:nvPr userDrawn="1"/>
        </p:nvSpPr>
        <p:spPr>
          <a:xfrm>
            <a:off x="-884583" y="1741548"/>
            <a:ext cx="795683" cy="230832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>
            <a:lvl1pPr algn="ctr" defTabSz="457200">
              <a:defRPr sz="1000">
                <a:solidFill>
                  <a:srgbClr val="272727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pPr algn="l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sz="900" dirty="0">
                <a:latin typeface="Calibri Light" panose="020F0302020204030204" pitchFamily="34" charset="0"/>
              </a:rPr>
              <a:t>255/255/255</a:t>
            </a:r>
          </a:p>
        </p:txBody>
      </p:sp>
      <p:sp>
        <p:nvSpPr>
          <p:cNvPr id="52" name="Shape 2"/>
          <p:cNvSpPr/>
          <p:nvPr userDrawn="1"/>
        </p:nvSpPr>
        <p:spPr>
          <a:xfrm>
            <a:off x="-884583" y="2407991"/>
            <a:ext cx="795684" cy="230832"/>
          </a:xfrm>
          <a:prstGeom prst="rect">
            <a:avLst/>
          </a:prstGeom>
          <a:solidFill>
            <a:srgbClr val="E66A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>
            <a:lvl1pPr algn="ctr" defTabSz="457200">
              <a:defRPr sz="1000">
                <a:solidFill>
                  <a:srgbClr val="272727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pPr algn="l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900" dirty="0">
                <a:latin typeface="Calibri Light" panose="020F0302020204030204" pitchFamily="34" charset="0"/>
              </a:rPr>
              <a:t>230</a:t>
            </a:r>
            <a:r>
              <a:rPr sz="900" dirty="0">
                <a:latin typeface="Calibri Light" panose="020F0302020204030204" pitchFamily="34" charset="0"/>
              </a:rPr>
              <a:t>/</a:t>
            </a:r>
            <a:r>
              <a:rPr lang="ru-RU" sz="900" dirty="0">
                <a:latin typeface="Calibri Light" panose="020F0302020204030204" pitchFamily="34" charset="0"/>
              </a:rPr>
              <a:t>106</a:t>
            </a:r>
            <a:r>
              <a:rPr sz="900" dirty="0">
                <a:latin typeface="Calibri Light" panose="020F0302020204030204" pitchFamily="34" charset="0"/>
              </a:rPr>
              <a:t>/</a:t>
            </a:r>
            <a:r>
              <a:rPr lang="ru-RU" sz="900" dirty="0">
                <a:latin typeface="Calibri Light" panose="020F0302020204030204" pitchFamily="34" charset="0"/>
              </a:rPr>
              <a:t>37</a:t>
            </a:r>
            <a:endParaRPr sz="900" dirty="0">
              <a:latin typeface="Calibri Light" panose="020F0302020204030204" pitchFamily="34" charset="0"/>
            </a:endParaRPr>
          </a:p>
        </p:txBody>
      </p:sp>
      <p:sp>
        <p:nvSpPr>
          <p:cNvPr id="53" name="TextBox 4"/>
          <p:cNvSpPr txBox="1">
            <a:spLocks noChangeArrowheads="1"/>
          </p:cNvSpPr>
          <p:nvPr userDrawn="1"/>
        </p:nvSpPr>
        <p:spPr bwMode="auto">
          <a:xfrm>
            <a:off x="-884584" y="4329226"/>
            <a:ext cx="795684" cy="236674"/>
          </a:xfrm>
          <a:prstGeom prst="rect">
            <a:avLst/>
          </a:prstGeom>
          <a:solidFill>
            <a:srgbClr val="3D5F95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l" defTabSz="4572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900">
                <a:solidFill>
                  <a:prstClr val="white"/>
                </a:solidFill>
                <a:latin typeface="Calibri Light" panose="020F0302020204030204" pitchFamily="34" charset="0"/>
                <a:cs typeface="Arial" charset="0"/>
              </a:rPr>
              <a:t>61/95/149</a:t>
            </a:r>
            <a:endParaRPr lang="en-US" sz="900">
              <a:solidFill>
                <a:prstClr val="white"/>
              </a:solidFill>
              <a:latin typeface="Calibri Light" panose="020F0302020204030204" pitchFamily="34" charset="0"/>
              <a:cs typeface="Arial" charset="0"/>
            </a:endParaRPr>
          </a:p>
        </p:txBody>
      </p:sp>
      <p:sp>
        <p:nvSpPr>
          <p:cNvPr id="54" name="TextBox 5"/>
          <p:cNvSpPr txBox="1">
            <a:spLocks noChangeArrowheads="1"/>
          </p:cNvSpPr>
          <p:nvPr userDrawn="1"/>
        </p:nvSpPr>
        <p:spPr bwMode="auto">
          <a:xfrm>
            <a:off x="-884584" y="4676973"/>
            <a:ext cx="795684" cy="230832"/>
          </a:xfrm>
          <a:prstGeom prst="rect">
            <a:avLst/>
          </a:prstGeom>
          <a:solidFill>
            <a:srgbClr val="6D87B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l" defTabSz="4572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900" dirty="0">
                <a:solidFill>
                  <a:prstClr val="white"/>
                </a:solidFill>
                <a:latin typeface="Calibri Light" panose="020F0302020204030204" pitchFamily="34" charset="0"/>
                <a:cs typeface="Arial" charset="0"/>
              </a:rPr>
              <a:t>109/135/176</a:t>
            </a:r>
            <a:endParaRPr lang="en-US" sz="900" dirty="0">
              <a:solidFill>
                <a:prstClr val="white"/>
              </a:solidFill>
              <a:latin typeface="Calibri Light" panose="020F0302020204030204" pitchFamily="34" charset="0"/>
              <a:cs typeface="Arial" charset="0"/>
            </a:endParaRPr>
          </a:p>
        </p:txBody>
      </p:sp>
      <p:sp>
        <p:nvSpPr>
          <p:cNvPr id="55" name="TextBox 6"/>
          <p:cNvSpPr txBox="1">
            <a:spLocks noChangeArrowheads="1"/>
          </p:cNvSpPr>
          <p:nvPr userDrawn="1"/>
        </p:nvSpPr>
        <p:spPr bwMode="auto">
          <a:xfrm>
            <a:off x="-884584" y="5640812"/>
            <a:ext cx="795684" cy="230832"/>
          </a:xfrm>
          <a:prstGeom prst="rect">
            <a:avLst/>
          </a:prstGeom>
          <a:solidFill>
            <a:srgbClr val="9EAFCA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l" defTabSz="4572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900" dirty="0">
                <a:solidFill>
                  <a:srgbClr val="272727"/>
                </a:solidFill>
                <a:latin typeface="Calibri Light" panose="020F0302020204030204" pitchFamily="34" charset="0"/>
                <a:cs typeface="Arial" charset="0"/>
              </a:rPr>
              <a:t>158/175/202</a:t>
            </a:r>
            <a:endParaRPr lang="en-US" sz="900" dirty="0">
              <a:solidFill>
                <a:srgbClr val="272727"/>
              </a:solidFill>
              <a:latin typeface="Calibri Light" panose="020F0302020204030204" pitchFamily="34" charset="0"/>
              <a:cs typeface="Arial" charset="0"/>
            </a:endParaRPr>
          </a:p>
        </p:txBody>
      </p:sp>
      <p:sp>
        <p:nvSpPr>
          <p:cNvPr id="56" name="TextBox 7"/>
          <p:cNvSpPr txBox="1">
            <a:spLocks noChangeArrowheads="1"/>
          </p:cNvSpPr>
          <p:nvPr userDrawn="1"/>
        </p:nvSpPr>
        <p:spPr bwMode="auto">
          <a:xfrm>
            <a:off x="-884584" y="5982719"/>
            <a:ext cx="795684" cy="230832"/>
          </a:xfrm>
          <a:prstGeom prst="rect">
            <a:avLst/>
          </a:prstGeom>
          <a:solidFill>
            <a:srgbClr val="CED7E5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l" defTabSz="4572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900" dirty="0">
                <a:solidFill>
                  <a:srgbClr val="272727"/>
                </a:solidFill>
                <a:latin typeface="Calibri Light" panose="020F0302020204030204" pitchFamily="34" charset="0"/>
                <a:cs typeface="Arial" charset="0"/>
              </a:rPr>
              <a:t>206/215/229</a:t>
            </a:r>
            <a:endParaRPr lang="en-US" sz="900" dirty="0">
              <a:solidFill>
                <a:srgbClr val="272727"/>
              </a:solidFill>
              <a:latin typeface="Calibri Light" panose="020F0302020204030204" pitchFamily="34" charset="0"/>
              <a:cs typeface="Arial" charset="0"/>
            </a:endParaRPr>
          </a:p>
        </p:txBody>
      </p:sp>
      <p:sp>
        <p:nvSpPr>
          <p:cNvPr id="57" name="TextBox 10"/>
          <p:cNvSpPr txBox="1">
            <a:spLocks noChangeArrowheads="1"/>
          </p:cNvSpPr>
          <p:nvPr userDrawn="1"/>
        </p:nvSpPr>
        <p:spPr bwMode="auto">
          <a:xfrm>
            <a:off x="-884583" y="3366481"/>
            <a:ext cx="795682" cy="230832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l" defTabSz="4572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900" dirty="0">
                <a:solidFill>
                  <a:srgbClr val="272727"/>
                </a:solidFill>
                <a:latin typeface="Calibri Light" panose="020F0302020204030204" pitchFamily="34" charset="0"/>
                <a:cs typeface="Arial" charset="0"/>
              </a:rPr>
              <a:t>192/193/191</a:t>
            </a:r>
            <a:endParaRPr lang="en-US" sz="900" dirty="0">
              <a:solidFill>
                <a:srgbClr val="272727"/>
              </a:solidFill>
              <a:latin typeface="Calibri Light" panose="020F0302020204030204" pitchFamily="34" charset="0"/>
              <a:cs typeface="Arial" charset="0"/>
            </a:endParaRPr>
          </a:p>
        </p:txBody>
      </p:sp>
      <p:sp>
        <p:nvSpPr>
          <p:cNvPr id="58" name="TextBox 11"/>
          <p:cNvSpPr txBox="1">
            <a:spLocks noChangeArrowheads="1"/>
          </p:cNvSpPr>
          <p:nvPr userDrawn="1"/>
        </p:nvSpPr>
        <p:spPr bwMode="auto">
          <a:xfrm>
            <a:off x="-884584" y="3983065"/>
            <a:ext cx="795683" cy="229245"/>
          </a:xfrm>
          <a:prstGeom prst="rect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l" defTabSz="4572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900">
                <a:solidFill>
                  <a:prstClr val="white"/>
                </a:solidFill>
                <a:latin typeface="Calibri Light" panose="020F0302020204030204" pitchFamily="34" charset="0"/>
                <a:cs typeface="Arial" charset="0"/>
              </a:rPr>
              <a:t>39/39/39</a:t>
            </a:r>
            <a:endParaRPr lang="en-US" sz="900">
              <a:solidFill>
                <a:prstClr val="white"/>
              </a:solidFill>
              <a:latin typeface="Calibri Light" panose="020F0302020204030204" pitchFamily="34" charset="0"/>
              <a:cs typeface="Arial" charset="0"/>
            </a:endParaRPr>
          </a:p>
        </p:txBody>
      </p:sp>
      <p:sp>
        <p:nvSpPr>
          <p:cNvPr id="59" name="TextBox 12"/>
          <p:cNvSpPr txBox="1">
            <a:spLocks noChangeArrowheads="1"/>
          </p:cNvSpPr>
          <p:nvPr userDrawn="1"/>
        </p:nvSpPr>
        <p:spPr bwMode="auto">
          <a:xfrm>
            <a:off x="-884584" y="5299066"/>
            <a:ext cx="795684" cy="230673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l" defTabSz="4572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900">
                <a:solidFill>
                  <a:prstClr val="white"/>
                </a:solidFill>
                <a:latin typeface="Calibri Light" panose="020F0302020204030204" pitchFamily="34" charset="0"/>
                <a:cs typeface="Arial" charset="0"/>
              </a:rPr>
              <a:t>12/55/123</a:t>
            </a:r>
          </a:p>
        </p:txBody>
      </p:sp>
      <p:sp>
        <p:nvSpPr>
          <p:cNvPr id="60" name="Shape 2"/>
          <p:cNvSpPr/>
          <p:nvPr userDrawn="1"/>
        </p:nvSpPr>
        <p:spPr>
          <a:xfrm>
            <a:off x="-884583" y="2749897"/>
            <a:ext cx="795684" cy="230832"/>
          </a:xfrm>
          <a:prstGeom prst="rect">
            <a:avLst/>
          </a:prstGeom>
          <a:solidFill>
            <a:srgbClr val="070004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>
            <a:lvl1pPr algn="ctr" defTabSz="457200">
              <a:defRPr sz="1000">
                <a:solidFill>
                  <a:srgbClr val="272727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pPr algn="l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900">
                <a:solidFill>
                  <a:srgbClr val="FFFFFF"/>
                </a:solidFill>
                <a:latin typeface="Calibri Light" panose="020F0302020204030204" pitchFamily="34" charset="0"/>
              </a:rPr>
              <a:t>7</a:t>
            </a:r>
            <a:r>
              <a:rPr sz="900">
                <a:solidFill>
                  <a:srgbClr val="FFFFFF"/>
                </a:solidFill>
                <a:latin typeface="Calibri Light" panose="020F0302020204030204" pitchFamily="34" charset="0"/>
              </a:rPr>
              <a:t>/</a:t>
            </a:r>
            <a:r>
              <a:rPr lang="ru-RU" sz="900">
                <a:solidFill>
                  <a:prstClr val="white"/>
                </a:solidFill>
                <a:latin typeface="Calibri Light" panose="020F0302020204030204" pitchFamily="34" charset="0"/>
              </a:rPr>
              <a:t>0</a:t>
            </a:r>
            <a:r>
              <a:rPr sz="900">
                <a:solidFill>
                  <a:prstClr val="white"/>
                </a:solidFill>
                <a:latin typeface="Calibri Light" panose="020F0302020204030204" pitchFamily="34" charset="0"/>
              </a:rPr>
              <a:t>/</a:t>
            </a:r>
            <a:r>
              <a:rPr lang="ru-RU" sz="900">
                <a:solidFill>
                  <a:prstClr val="white"/>
                </a:solidFill>
                <a:latin typeface="Calibri Light" panose="020F0302020204030204" pitchFamily="34" charset="0"/>
              </a:rPr>
              <a:t>4</a:t>
            </a:r>
            <a:endParaRPr sz="900">
              <a:solidFill>
                <a:prstClr val="white"/>
              </a:solidFill>
              <a:latin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97367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24729"/>
            <a:ext cx="13444537" cy="7587579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41"/>
          <a:stretch/>
        </p:blipFill>
        <p:spPr>
          <a:xfrm>
            <a:off x="0" y="6044183"/>
            <a:ext cx="13444537" cy="1527809"/>
          </a:xfrm>
          <a:prstGeom prst="rect">
            <a:avLst/>
          </a:prstGeom>
        </p:spPr>
      </p:pic>
      <p:pic>
        <p:nvPicPr>
          <p:cNvPr id="10" name="Изображение 1" descr="PlashkaBig4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7025" y="1681163"/>
            <a:ext cx="6767513" cy="338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Прямоугольник 11"/>
          <p:cNvSpPr/>
          <p:nvPr userDrawn="1"/>
        </p:nvSpPr>
        <p:spPr>
          <a:xfrm>
            <a:off x="6672263" y="4545594"/>
            <a:ext cx="6772275" cy="1348793"/>
          </a:xfrm>
          <a:prstGeom prst="rect">
            <a:avLst/>
          </a:prstGeom>
          <a:solidFill>
            <a:srgbClr val="E66E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1800">
              <a:solidFill>
                <a:prstClr val="white"/>
              </a:solidFill>
            </a:endParaRPr>
          </a:p>
        </p:txBody>
      </p:sp>
      <p:sp>
        <p:nvSpPr>
          <p:cNvPr id="13" name="Прямоугольник 12"/>
          <p:cNvSpPr/>
          <p:nvPr userDrawn="1"/>
        </p:nvSpPr>
        <p:spPr>
          <a:xfrm>
            <a:off x="6670676" y="1681163"/>
            <a:ext cx="96839" cy="4210048"/>
          </a:xfrm>
          <a:prstGeom prst="rect">
            <a:avLst/>
          </a:prstGeom>
          <a:solidFill>
            <a:srgbClr val="E66E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18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67949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13444537" cy="7580671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41"/>
          <a:stretch/>
        </p:blipFill>
        <p:spPr>
          <a:xfrm>
            <a:off x="0" y="6044183"/>
            <a:ext cx="13444537" cy="1527809"/>
          </a:xfrm>
          <a:prstGeom prst="rect">
            <a:avLst/>
          </a:prstGeom>
        </p:spPr>
      </p:pic>
      <p:pic>
        <p:nvPicPr>
          <p:cNvPr id="10" name="Изображение 1" descr="PlashkaBig4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7025" y="1681163"/>
            <a:ext cx="6767513" cy="338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Прямоугольник 11"/>
          <p:cNvSpPr/>
          <p:nvPr userDrawn="1"/>
        </p:nvSpPr>
        <p:spPr>
          <a:xfrm>
            <a:off x="6672263" y="4545594"/>
            <a:ext cx="6772275" cy="1348793"/>
          </a:xfrm>
          <a:prstGeom prst="rect">
            <a:avLst/>
          </a:prstGeom>
          <a:solidFill>
            <a:srgbClr val="E66E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1800">
              <a:solidFill>
                <a:prstClr val="white"/>
              </a:solidFill>
            </a:endParaRPr>
          </a:p>
        </p:txBody>
      </p:sp>
      <p:sp>
        <p:nvSpPr>
          <p:cNvPr id="13" name="Прямоугольник 12"/>
          <p:cNvSpPr/>
          <p:nvPr userDrawn="1"/>
        </p:nvSpPr>
        <p:spPr>
          <a:xfrm>
            <a:off x="6670676" y="1681163"/>
            <a:ext cx="96839" cy="4210048"/>
          </a:xfrm>
          <a:prstGeom prst="rect">
            <a:avLst/>
          </a:prstGeom>
          <a:solidFill>
            <a:srgbClr val="E66E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18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18983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Изображение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25" b="10593"/>
          <a:stretch/>
        </p:blipFill>
        <p:spPr>
          <a:xfrm>
            <a:off x="6350" y="-16625"/>
            <a:ext cx="13444537" cy="7564582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41"/>
          <a:stretch/>
        </p:blipFill>
        <p:spPr>
          <a:xfrm>
            <a:off x="0" y="6044183"/>
            <a:ext cx="13444537" cy="1527809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 userDrawn="1">
            <p:ph type="ctrTitle"/>
          </p:nvPr>
        </p:nvSpPr>
        <p:spPr>
          <a:xfrm>
            <a:off x="7215187" y="1905948"/>
            <a:ext cx="5699126" cy="1620838"/>
          </a:xfrm>
        </p:spPr>
        <p:txBody>
          <a:bodyPr anchor="t" anchorCtr="0"/>
          <a:lstStyle>
            <a:lvl1pPr algn="l">
              <a:defRPr sz="2400" b="1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7215187" y="3624333"/>
            <a:ext cx="5699126" cy="756598"/>
          </a:xfrm>
        </p:spPr>
        <p:txBody>
          <a:bodyPr>
            <a:normAutofit/>
          </a:bodyPr>
          <a:lstStyle>
            <a:lvl1pPr marL="0" indent="0" algn="l">
              <a:buNone/>
              <a:defRPr sz="1600" b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/>
              <a:t>Должность</a:t>
            </a:r>
          </a:p>
          <a:p>
            <a:r>
              <a:rPr lang="ru-RU" dirty="0"/>
              <a:t>ФИО</a:t>
            </a:r>
          </a:p>
        </p:txBody>
      </p:sp>
      <p:pic>
        <p:nvPicPr>
          <p:cNvPr id="7" name="Изображение 1" descr="PlashkaBig4.png">
            <a:extLst>
              <a:ext uri="{FF2B5EF4-FFF2-40B4-BE49-F238E27FC236}">
                <a16:creationId xmlns:a16="http://schemas.microsoft.com/office/drawing/2014/main" id="{906D73C3-805B-113E-76B3-7029AAB83F6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7025" y="1681163"/>
            <a:ext cx="6767513" cy="338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FEFCAFCE-BB9A-B726-9412-8991C460FAD3}"/>
              </a:ext>
            </a:extLst>
          </p:cNvPr>
          <p:cNvSpPr/>
          <p:nvPr userDrawn="1"/>
        </p:nvSpPr>
        <p:spPr>
          <a:xfrm>
            <a:off x="6672263" y="4545594"/>
            <a:ext cx="6772275" cy="1348793"/>
          </a:xfrm>
          <a:prstGeom prst="rect">
            <a:avLst/>
          </a:prstGeom>
          <a:solidFill>
            <a:srgbClr val="E66E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18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13788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4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Изображение 3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434" t="22852" r="1460" b="16974"/>
          <a:stretch/>
        </p:blipFill>
        <p:spPr>
          <a:xfrm>
            <a:off x="0" y="-11575"/>
            <a:ext cx="13444537" cy="7583567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 userDrawn="1">
            <p:ph type="ctrTitle"/>
          </p:nvPr>
        </p:nvSpPr>
        <p:spPr>
          <a:xfrm>
            <a:off x="7215187" y="1905948"/>
            <a:ext cx="5699126" cy="1620838"/>
          </a:xfrm>
        </p:spPr>
        <p:txBody>
          <a:bodyPr anchor="t" anchorCtr="0"/>
          <a:lstStyle>
            <a:lvl1pPr algn="l">
              <a:defRPr sz="2400" b="1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7215187" y="3624333"/>
            <a:ext cx="5699126" cy="756598"/>
          </a:xfrm>
        </p:spPr>
        <p:txBody>
          <a:bodyPr>
            <a:normAutofit/>
          </a:bodyPr>
          <a:lstStyle>
            <a:lvl1pPr marL="0" indent="0" algn="l">
              <a:buNone/>
              <a:defRPr sz="1600" b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/>
              <a:t>Должность</a:t>
            </a:r>
          </a:p>
          <a:p>
            <a:r>
              <a:rPr lang="ru-RU" dirty="0"/>
              <a:t>ФИО</a:t>
            </a:r>
          </a:p>
        </p:txBody>
      </p:sp>
      <p:pic>
        <p:nvPicPr>
          <p:cNvPr id="5" name="Изображение 1" descr="PlashkaBig4.png">
            <a:extLst>
              <a:ext uri="{FF2B5EF4-FFF2-40B4-BE49-F238E27FC236}">
                <a16:creationId xmlns:a16="http://schemas.microsoft.com/office/drawing/2014/main" id="{DC3A6CD8-9D02-F25F-9F54-32C6DD47C8D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7025" y="1681163"/>
            <a:ext cx="6767513" cy="338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A18AE322-3AFA-509B-B544-4B3D82E3518E}"/>
              </a:ext>
            </a:extLst>
          </p:cNvPr>
          <p:cNvSpPr/>
          <p:nvPr userDrawn="1"/>
        </p:nvSpPr>
        <p:spPr>
          <a:xfrm>
            <a:off x="6672263" y="4545594"/>
            <a:ext cx="6772275" cy="1348793"/>
          </a:xfrm>
          <a:prstGeom prst="rect">
            <a:avLst/>
          </a:prstGeom>
          <a:solidFill>
            <a:srgbClr val="E66E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18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72515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5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Изображение 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95" t="12889" b="9261"/>
          <a:stretch/>
        </p:blipFill>
        <p:spPr>
          <a:xfrm>
            <a:off x="-16626" y="0"/>
            <a:ext cx="13461163" cy="7531331"/>
          </a:xfrm>
          <a:prstGeom prst="rect">
            <a:avLst/>
          </a:prstGeom>
        </p:spPr>
      </p:pic>
      <p:pic>
        <p:nvPicPr>
          <p:cNvPr id="11" name="Изображение 1" descr="PlashkaBig4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7025" y="1681163"/>
            <a:ext cx="6767513" cy="338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Прямоугольник 22"/>
          <p:cNvSpPr/>
          <p:nvPr userDrawn="1"/>
        </p:nvSpPr>
        <p:spPr>
          <a:xfrm>
            <a:off x="6672263" y="4545594"/>
            <a:ext cx="6772275" cy="1348793"/>
          </a:xfrm>
          <a:prstGeom prst="rect">
            <a:avLst/>
          </a:prstGeom>
          <a:solidFill>
            <a:srgbClr val="E66E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1800">
              <a:solidFill>
                <a:prstClr val="white"/>
              </a:solidFill>
            </a:endParaRPr>
          </a:p>
        </p:txBody>
      </p:sp>
      <p:sp>
        <p:nvSpPr>
          <p:cNvPr id="24" name="Прямоугольник 23"/>
          <p:cNvSpPr/>
          <p:nvPr userDrawn="1"/>
        </p:nvSpPr>
        <p:spPr>
          <a:xfrm>
            <a:off x="6670676" y="1681163"/>
            <a:ext cx="96839" cy="4210048"/>
          </a:xfrm>
          <a:prstGeom prst="rect">
            <a:avLst/>
          </a:prstGeom>
          <a:solidFill>
            <a:srgbClr val="E66E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1800">
              <a:solidFill>
                <a:prstClr val="white"/>
              </a:solidFill>
            </a:endParaRPr>
          </a:p>
        </p:txBody>
      </p:sp>
      <p:pic>
        <p:nvPicPr>
          <p:cNvPr id="26" name="Рисунок 25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41"/>
          <a:stretch/>
        </p:blipFill>
        <p:spPr>
          <a:xfrm>
            <a:off x="0" y="6044183"/>
            <a:ext cx="13444537" cy="1527809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 userDrawn="1">
            <p:ph type="ctrTitle"/>
          </p:nvPr>
        </p:nvSpPr>
        <p:spPr>
          <a:xfrm>
            <a:off x="7215187" y="1905948"/>
            <a:ext cx="5699126" cy="1620838"/>
          </a:xfrm>
        </p:spPr>
        <p:txBody>
          <a:bodyPr anchor="t" anchorCtr="0"/>
          <a:lstStyle>
            <a:lvl1pPr algn="l">
              <a:defRPr sz="2400" b="1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7215187" y="3624333"/>
            <a:ext cx="5699126" cy="756598"/>
          </a:xfrm>
        </p:spPr>
        <p:txBody>
          <a:bodyPr>
            <a:normAutofit/>
          </a:bodyPr>
          <a:lstStyle>
            <a:lvl1pPr marL="0" indent="0" algn="l">
              <a:buNone/>
              <a:defRPr sz="1600" b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/>
              <a:t>Должность</a:t>
            </a:r>
          </a:p>
          <a:p>
            <a:r>
              <a:rPr lang="ru-RU" dirty="0"/>
              <a:t>ФИО</a:t>
            </a:r>
          </a:p>
        </p:txBody>
      </p:sp>
    </p:spTree>
    <p:extLst>
      <p:ext uri="{BB962C8B-B14F-4D97-AF65-F5344CB8AC3E}">
        <p14:creationId xmlns:p14="http://schemas.microsoft.com/office/powerpoint/2010/main" val="19680641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Изображение 2" descr="Logo1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425" y="228600"/>
            <a:ext cx="2573338" cy="85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Рисунок 14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41"/>
          <a:stretch/>
        </p:blipFill>
        <p:spPr>
          <a:xfrm>
            <a:off x="0" y="6044183"/>
            <a:ext cx="13444537" cy="152780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3444538" cy="7575322"/>
          </a:xfrm>
          <a:prstGeom prst="rect">
            <a:avLst/>
          </a:prstGeom>
        </p:spPr>
      </p:pic>
      <p:pic>
        <p:nvPicPr>
          <p:cNvPr id="12" name="Изображение 1" descr="PlashkaBig4.png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7025" y="1681163"/>
            <a:ext cx="6767513" cy="338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Прямоугольник 13"/>
          <p:cNvSpPr/>
          <p:nvPr userDrawn="1"/>
        </p:nvSpPr>
        <p:spPr>
          <a:xfrm>
            <a:off x="6672263" y="4545594"/>
            <a:ext cx="6772275" cy="1348793"/>
          </a:xfrm>
          <a:prstGeom prst="rect">
            <a:avLst/>
          </a:prstGeom>
          <a:solidFill>
            <a:srgbClr val="E66E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1800">
              <a:solidFill>
                <a:prstClr val="white"/>
              </a:solidFill>
            </a:endParaRPr>
          </a:p>
        </p:txBody>
      </p:sp>
      <p:sp>
        <p:nvSpPr>
          <p:cNvPr id="16" name="Прямоугольник 15"/>
          <p:cNvSpPr/>
          <p:nvPr userDrawn="1"/>
        </p:nvSpPr>
        <p:spPr>
          <a:xfrm>
            <a:off x="6670676" y="1681163"/>
            <a:ext cx="96839" cy="4210048"/>
          </a:xfrm>
          <a:prstGeom prst="rect">
            <a:avLst/>
          </a:prstGeom>
          <a:solidFill>
            <a:srgbClr val="E66E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18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991683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41"/>
          <a:stretch/>
        </p:blipFill>
        <p:spPr>
          <a:xfrm>
            <a:off x="0" y="6044183"/>
            <a:ext cx="13444537" cy="1527809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3444537" cy="7562850"/>
          </a:xfrm>
          <a:prstGeom prst="rect">
            <a:avLst/>
          </a:prstGeom>
        </p:spPr>
      </p:pic>
      <p:pic>
        <p:nvPicPr>
          <p:cNvPr id="8" name="Изображение 1" descr="PlashkaBig4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7025" y="1681163"/>
            <a:ext cx="6767513" cy="338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Прямоугольник 8"/>
          <p:cNvSpPr/>
          <p:nvPr userDrawn="1"/>
        </p:nvSpPr>
        <p:spPr>
          <a:xfrm>
            <a:off x="6672263" y="4545594"/>
            <a:ext cx="6772275" cy="1348793"/>
          </a:xfrm>
          <a:prstGeom prst="rect">
            <a:avLst/>
          </a:prstGeom>
          <a:solidFill>
            <a:srgbClr val="E66E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1800">
              <a:solidFill>
                <a:prstClr val="white"/>
              </a:solidFill>
            </a:endParaRPr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6670676" y="1681163"/>
            <a:ext cx="96839" cy="4210048"/>
          </a:xfrm>
          <a:prstGeom prst="rect">
            <a:avLst/>
          </a:prstGeom>
          <a:solidFill>
            <a:srgbClr val="E66E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18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61099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41"/>
          <a:stretch/>
        </p:blipFill>
        <p:spPr>
          <a:xfrm>
            <a:off x="0" y="6044183"/>
            <a:ext cx="13444537" cy="152780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2016"/>
            <a:ext cx="13444537" cy="7558816"/>
          </a:xfrm>
          <a:prstGeom prst="rect">
            <a:avLst/>
          </a:prstGeom>
        </p:spPr>
      </p:pic>
      <p:pic>
        <p:nvPicPr>
          <p:cNvPr id="11" name="Изображение 1" descr="PlashkaBig4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7025" y="1681163"/>
            <a:ext cx="6767513" cy="338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Прямоугольник 11"/>
          <p:cNvSpPr/>
          <p:nvPr userDrawn="1"/>
        </p:nvSpPr>
        <p:spPr>
          <a:xfrm>
            <a:off x="6672263" y="4545594"/>
            <a:ext cx="6772275" cy="1348793"/>
          </a:xfrm>
          <a:prstGeom prst="rect">
            <a:avLst/>
          </a:prstGeom>
          <a:solidFill>
            <a:srgbClr val="E66E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1800">
              <a:solidFill>
                <a:prstClr val="white"/>
              </a:solidFill>
            </a:endParaRPr>
          </a:p>
        </p:txBody>
      </p:sp>
      <p:sp>
        <p:nvSpPr>
          <p:cNvPr id="13" name="Прямоугольник 12"/>
          <p:cNvSpPr/>
          <p:nvPr userDrawn="1"/>
        </p:nvSpPr>
        <p:spPr>
          <a:xfrm>
            <a:off x="6670676" y="1681163"/>
            <a:ext cx="96839" cy="4210048"/>
          </a:xfrm>
          <a:prstGeom prst="rect">
            <a:avLst/>
          </a:prstGeom>
          <a:solidFill>
            <a:srgbClr val="E66E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18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811867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C938C-12F7-448E-8725-A81F0DF86669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348040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C938C-12F7-448E-8725-A81F0DF86669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85235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3E6D7B5-B32D-DE40-B7AE-49AE8B34A6D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81163" y="1238250"/>
            <a:ext cx="10082212" cy="2632075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0FBF3C5-3F4D-F943-BAB2-851464B5873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81163" y="3971925"/>
            <a:ext cx="10082212" cy="182562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3AFBD86-4A90-764E-925E-CAFEA53EABF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23925" y="7010400"/>
            <a:ext cx="3025775" cy="401638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F007F91-81E5-674D-B1E4-3A2F269F7D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452938" y="7010400"/>
            <a:ext cx="4538662" cy="401638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08CE465-939E-CD4A-8BE0-95711B261B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94838" y="7010400"/>
            <a:ext cx="3025775" cy="401638"/>
          </a:xfrm>
          <a:prstGeom prst="rect">
            <a:avLst/>
          </a:prstGeom>
        </p:spPr>
        <p:txBody>
          <a:bodyPr/>
          <a:lstStyle/>
          <a:p>
            <a:fld id="{D33F09EA-4ABD-1C40-8200-B1B1F3FD76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121689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1E7CE837-CFD8-5343-879B-2B312D60037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23925" y="7010400"/>
            <a:ext cx="3025775" cy="401638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C089B59A-F80F-BC4F-BA8F-173F8FD997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452938" y="7010400"/>
            <a:ext cx="4538662" cy="401638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C069ADD5-DA3C-904B-B1D4-0127BB9026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94838" y="7010400"/>
            <a:ext cx="3025775" cy="401638"/>
          </a:xfrm>
          <a:prstGeom prst="rect">
            <a:avLst/>
          </a:prstGeom>
        </p:spPr>
        <p:txBody>
          <a:bodyPr/>
          <a:lstStyle/>
          <a:p>
            <a:fld id="{D33F09EA-4ABD-1C40-8200-B1B1F3FD76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769202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Puzzle Pictur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8049217" cy="7562850"/>
          </a:xfrm>
          <a:custGeom>
            <a:avLst/>
            <a:gdLst>
              <a:gd name="connsiteX0" fmla="*/ 5353312 w 7299325"/>
              <a:gd name="connsiteY0" fmla="*/ 3084174 h 6858000"/>
              <a:gd name="connsiteX1" fmla="*/ 7206277 w 7299325"/>
              <a:gd name="connsiteY1" fmla="*/ 6858000 h 6858000"/>
              <a:gd name="connsiteX2" fmla="*/ 100116 w 7299325"/>
              <a:gd name="connsiteY2" fmla="*/ 6858000 h 6858000"/>
              <a:gd name="connsiteX3" fmla="*/ 3980490 w 7299325"/>
              <a:gd name="connsiteY3" fmla="*/ 0 h 6858000"/>
              <a:gd name="connsiteX4" fmla="*/ 7299325 w 7299325"/>
              <a:gd name="connsiteY4" fmla="*/ 0 h 6858000"/>
              <a:gd name="connsiteX5" fmla="*/ 7299325 w 7299325"/>
              <a:gd name="connsiteY5" fmla="*/ 1529769 h 6858000"/>
              <a:gd name="connsiteX6" fmla="*/ 5401156 w 7299325"/>
              <a:gd name="connsiteY6" fmla="*/ 2893389 h 6858000"/>
              <a:gd name="connsiteX7" fmla="*/ 0 w 7299325"/>
              <a:gd name="connsiteY7" fmla="*/ 0 h 6858000"/>
              <a:gd name="connsiteX8" fmla="*/ 3838970 w 7299325"/>
              <a:gd name="connsiteY8" fmla="*/ 0 h 6858000"/>
              <a:gd name="connsiteX9" fmla="*/ 5296538 w 7299325"/>
              <a:gd name="connsiteY9" fmla="*/ 2968545 h 6858000"/>
              <a:gd name="connsiteX10" fmla="*/ 0 w 7299325"/>
              <a:gd name="connsiteY10" fmla="*/ 677350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299325" h="6858000">
                <a:moveTo>
                  <a:pt x="5353312" y="3084174"/>
                </a:moveTo>
                <a:lnTo>
                  <a:pt x="7206277" y="6858000"/>
                </a:lnTo>
                <a:lnTo>
                  <a:pt x="100116" y="6858000"/>
                </a:lnTo>
                <a:close/>
                <a:moveTo>
                  <a:pt x="3980490" y="0"/>
                </a:moveTo>
                <a:lnTo>
                  <a:pt x="7299325" y="0"/>
                </a:lnTo>
                <a:lnTo>
                  <a:pt x="7299325" y="1529769"/>
                </a:lnTo>
                <a:lnTo>
                  <a:pt x="5401156" y="2893389"/>
                </a:lnTo>
                <a:close/>
                <a:moveTo>
                  <a:pt x="0" y="0"/>
                </a:moveTo>
                <a:lnTo>
                  <a:pt x="3838970" y="0"/>
                </a:lnTo>
                <a:lnTo>
                  <a:pt x="5296538" y="2968545"/>
                </a:lnTo>
                <a:lnTo>
                  <a:pt x="0" y="677350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65841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3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.xml"/><Relationship Id="rId13" Type="http://schemas.openxmlformats.org/officeDocument/2006/relationships/slideLayout" Target="../slideLayouts/slideLayout20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10.xml"/><Relationship Id="rId7" Type="http://schemas.openxmlformats.org/officeDocument/2006/relationships/slideLayout" Target="../slideLayouts/slideLayout14.xml"/><Relationship Id="rId12" Type="http://schemas.openxmlformats.org/officeDocument/2006/relationships/slideLayout" Target="../slideLayouts/slideLayout19.xml"/><Relationship Id="rId17" Type="http://schemas.openxmlformats.org/officeDocument/2006/relationships/image" Target="../media/image4.png"/><Relationship Id="rId2" Type="http://schemas.openxmlformats.org/officeDocument/2006/relationships/slideLayout" Target="../slideLayouts/slideLayout9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11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2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1.xml"/><Relationship Id="rId9" Type="http://schemas.openxmlformats.org/officeDocument/2006/relationships/slideLayout" Target="../slideLayouts/slideLayout16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Изображение 4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1" y="6772231"/>
            <a:ext cx="13444538" cy="790619"/>
          </a:xfrm>
          <a:prstGeom prst="rect">
            <a:avLst/>
          </a:prstGeom>
        </p:spPr>
      </p:pic>
      <p:pic>
        <p:nvPicPr>
          <p:cNvPr id="9" name="Изображение 2" descr="Logo1.png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839" y="263526"/>
            <a:ext cx="1727200" cy="569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Номер слайда 5"/>
          <p:cNvSpPr>
            <a:spLocks noGrp="1"/>
          </p:cNvSpPr>
          <p:nvPr userDrawn="1">
            <p:ph type="sldNum" sz="quarter" idx="4"/>
          </p:nvPr>
        </p:nvSpPr>
        <p:spPr>
          <a:xfrm>
            <a:off x="10401" y="7127081"/>
            <a:ext cx="430686" cy="401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defTabSz="457200" eaLnBrk="0" fontAlgn="base" hangingPunct="0">
              <a:spcBef>
                <a:spcPct val="0"/>
              </a:spcBef>
              <a:spcAft>
                <a:spcPct val="0"/>
              </a:spcAft>
            </a:pPr>
            <a:fld id="{FB2C938C-12F7-448E-8725-A81F0DF86669}" type="slidenum">
              <a:rPr lang="ru-RU" smtClean="0">
                <a:solidFill>
                  <a:prstClr val="white"/>
                </a:solidFill>
              </a:rPr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>
              <a:solidFill>
                <a:prstClr val="white"/>
              </a:solidFill>
            </a:endParaRPr>
          </a:p>
        </p:txBody>
      </p:sp>
      <p:sp>
        <p:nvSpPr>
          <p:cNvPr id="10" name="Shape 2"/>
          <p:cNvSpPr/>
          <p:nvPr userDrawn="1"/>
        </p:nvSpPr>
        <p:spPr>
          <a:xfrm>
            <a:off x="-884583" y="2066085"/>
            <a:ext cx="795683" cy="230832"/>
          </a:xfrm>
          <a:prstGeom prst="rect">
            <a:avLst/>
          </a:prstGeom>
          <a:solidFill>
            <a:srgbClr val="0066A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>
            <a:lvl1pPr algn="ctr" defTabSz="457200">
              <a:defRPr sz="1000">
                <a:solidFill>
                  <a:srgbClr val="272727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pPr algn="l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900">
                <a:latin typeface="Calibri Light" panose="020F0302020204030204" pitchFamily="34" charset="0"/>
              </a:rPr>
              <a:t>0</a:t>
            </a:r>
            <a:r>
              <a:rPr sz="900">
                <a:latin typeface="Calibri Light" panose="020F0302020204030204" pitchFamily="34" charset="0"/>
              </a:rPr>
              <a:t>/</a:t>
            </a:r>
            <a:r>
              <a:rPr lang="ru-RU" sz="900">
                <a:latin typeface="Calibri Light" panose="020F0302020204030204" pitchFamily="34" charset="0"/>
              </a:rPr>
              <a:t>102</a:t>
            </a:r>
            <a:r>
              <a:rPr sz="900">
                <a:latin typeface="Calibri Light" panose="020F0302020204030204" pitchFamily="34" charset="0"/>
              </a:rPr>
              <a:t>/</a:t>
            </a:r>
            <a:r>
              <a:rPr lang="ru-RU" sz="900">
                <a:latin typeface="Calibri Light" panose="020F0302020204030204" pitchFamily="34" charset="0"/>
              </a:rPr>
              <a:t>166</a:t>
            </a:r>
            <a:endParaRPr sz="900">
              <a:latin typeface="Calibri Light" panose="020F0302020204030204" pitchFamily="34" charset="0"/>
            </a:endParaRPr>
          </a:p>
        </p:txBody>
      </p:sp>
      <p:sp>
        <p:nvSpPr>
          <p:cNvPr id="21" name="Shape 2"/>
          <p:cNvSpPr/>
          <p:nvPr userDrawn="1"/>
        </p:nvSpPr>
        <p:spPr>
          <a:xfrm>
            <a:off x="-884583" y="1741548"/>
            <a:ext cx="795683" cy="230832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>
            <a:lvl1pPr algn="ctr" defTabSz="457200">
              <a:defRPr sz="1000">
                <a:solidFill>
                  <a:srgbClr val="272727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pPr algn="l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sz="900" dirty="0">
                <a:latin typeface="Calibri Light" panose="020F0302020204030204" pitchFamily="34" charset="0"/>
              </a:rPr>
              <a:t>255/255/255</a:t>
            </a:r>
          </a:p>
        </p:txBody>
      </p:sp>
      <p:sp>
        <p:nvSpPr>
          <p:cNvPr id="22" name="Shape 2"/>
          <p:cNvSpPr/>
          <p:nvPr userDrawn="1"/>
        </p:nvSpPr>
        <p:spPr>
          <a:xfrm>
            <a:off x="-884583" y="2407991"/>
            <a:ext cx="795684" cy="230832"/>
          </a:xfrm>
          <a:prstGeom prst="rect">
            <a:avLst/>
          </a:prstGeom>
          <a:solidFill>
            <a:srgbClr val="E66A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>
            <a:lvl1pPr algn="ctr" defTabSz="457200">
              <a:defRPr sz="1000">
                <a:solidFill>
                  <a:srgbClr val="272727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pPr algn="l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900" dirty="0">
                <a:latin typeface="Calibri Light" panose="020F0302020204030204" pitchFamily="34" charset="0"/>
              </a:rPr>
              <a:t>230</a:t>
            </a:r>
            <a:r>
              <a:rPr sz="900" dirty="0">
                <a:latin typeface="Calibri Light" panose="020F0302020204030204" pitchFamily="34" charset="0"/>
              </a:rPr>
              <a:t>/</a:t>
            </a:r>
            <a:r>
              <a:rPr lang="ru-RU" sz="900" dirty="0">
                <a:latin typeface="Calibri Light" panose="020F0302020204030204" pitchFamily="34" charset="0"/>
              </a:rPr>
              <a:t>106</a:t>
            </a:r>
            <a:r>
              <a:rPr sz="900" dirty="0">
                <a:latin typeface="Calibri Light" panose="020F0302020204030204" pitchFamily="34" charset="0"/>
              </a:rPr>
              <a:t>/</a:t>
            </a:r>
            <a:r>
              <a:rPr lang="ru-RU" sz="900" dirty="0">
                <a:latin typeface="Calibri Light" panose="020F0302020204030204" pitchFamily="34" charset="0"/>
              </a:rPr>
              <a:t>37</a:t>
            </a:r>
            <a:endParaRPr sz="900" dirty="0">
              <a:latin typeface="Calibri Light" panose="020F0302020204030204" pitchFamily="34" charset="0"/>
            </a:endParaRPr>
          </a:p>
        </p:txBody>
      </p:sp>
      <p:sp>
        <p:nvSpPr>
          <p:cNvPr id="25" name="TextBox 4"/>
          <p:cNvSpPr txBox="1">
            <a:spLocks noChangeArrowheads="1"/>
          </p:cNvSpPr>
          <p:nvPr userDrawn="1"/>
        </p:nvSpPr>
        <p:spPr bwMode="auto">
          <a:xfrm>
            <a:off x="-884584" y="4329226"/>
            <a:ext cx="795684" cy="236674"/>
          </a:xfrm>
          <a:prstGeom prst="rect">
            <a:avLst/>
          </a:prstGeom>
          <a:solidFill>
            <a:srgbClr val="3D5F95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l" defTabSz="4572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900">
                <a:solidFill>
                  <a:prstClr val="white"/>
                </a:solidFill>
                <a:latin typeface="Calibri Light" panose="020F0302020204030204" pitchFamily="34" charset="0"/>
                <a:cs typeface="Arial" charset="0"/>
              </a:rPr>
              <a:t>61/95/149</a:t>
            </a:r>
            <a:endParaRPr lang="en-US" sz="900">
              <a:solidFill>
                <a:prstClr val="white"/>
              </a:solidFill>
              <a:latin typeface="Calibri Light" panose="020F0302020204030204" pitchFamily="34" charset="0"/>
              <a:cs typeface="Arial" charset="0"/>
            </a:endParaRPr>
          </a:p>
        </p:txBody>
      </p:sp>
      <p:sp>
        <p:nvSpPr>
          <p:cNvPr id="26" name="TextBox 5"/>
          <p:cNvSpPr txBox="1">
            <a:spLocks noChangeArrowheads="1"/>
          </p:cNvSpPr>
          <p:nvPr userDrawn="1"/>
        </p:nvSpPr>
        <p:spPr bwMode="auto">
          <a:xfrm>
            <a:off x="-884584" y="4676973"/>
            <a:ext cx="795684" cy="230832"/>
          </a:xfrm>
          <a:prstGeom prst="rect">
            <a:avLst/>
          </a:prstGeom>
          <a:solidFill>
            <a:srgbClr val="6D87B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l" defTabSz="4572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900" dirty="0">
                <a:solidFill>
                  <a:prstClr val="white"/>
                </a:solidFill>
                <a:latin typeface="Calibri Light" panose="020F0302020204030204" pitchFamily="34" charset="0"/>
                <a:cs typeface="Arial" charset="0"/>
              </a:rPr>
              <a:t>109/135/176</a:t>
            </a:r>
            <a:endParaRPr lang="en-US" sz="900" dirty="0">
              <a:solidFill>
                <a:prstClr val="white"/>
              </a:solidFill>
              <a:latin typeface="Calibri Light" panose="020F0302020204030204" pitchFamily="34" charset="0"/>
              <a:cs typeface="Arial" charset="0"/>
            </a:endParaRPr>
          </a:p>
        </p:txBody>
      </p:sp>
      <p:sp>
        <p:nvSpPr>
          <p:cNvPr id="27" name="TextBox 6"/>
          <p:cNvSpPr txBox="1">
            <a:spLocks noChangeArrowheads="1"/>
          </p:cNvSpPr>
          <p:nvPr userDrawn="1"/>
        </p:nvSpPr>
        <p:spPr bwMode="auto">
          <a:xfrm>
            <a:off x="-884584" y="5640812"/>
            <a:ext cx="795684" cy="230832"/>
          </a:xfrm>
          <a:prstGeom prst="rect">
            <a:avLst/>
          </a:prstGeom>
          <a:solidFill>
            <a:srgbClr val="9EAFCA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l" defTabSz="4572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900" dirty="0">
                <a:solidFill>
                  <a:srgbClr val="272727"/>
                </a:solidFill>
                <a:latin typeface="Calibri Light" panose="020F0302020204030204" pitchFamily="34" charset="0"/>
                <a:cs typeface="Arial" charset="0"/>
              </a:rPr>
              <a:t>158/175/202</a:t>
            </a:r>
            <a:endParaRPr lang="en-US" sz="900" dirty="0">
              <a:solidFill>
                <a:srgbClr val="272727"/>
              </a:solidFill>
              <a:latin typeface="Calibri Light" panose="020F0302020204030204" pitchFamily="34" charset="0"/>
              <a:cs typeface="Arial" charset="0"/>
            </a:endParaRPr>
          </a:p>
        </p:txBody>
      </p:sp>
      <p:sp>
        <p:nvSpPr>
          <p:cNvPr id="28" name="TextBox 7"/>
          <p:cNvSpPr txBox="1">
            <a:spLocks noChangeArrowheads="1"/>
          </p:cNvSpPr>
          <p:nvPr userDrawn="1"/>
        </p:nvSpPr>
        <p:spPr bwMode="auto">
          <a:xfrm>
            <a:off x="-884584" y="5982719"/>
            <a:ext cx="795684" cy="230832"/>
          </a:xfrm>
          <a:prstGeom prst="rect">
            <a:avLst/>
          </a:prstGeom>
          <a:solidFill>
            <a:srgbClr val="CED7E5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l" defTabSz="4572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900" dirty="0">
                <a:solidFill>
                  <a:srgbClr val="272727"/>
                </a:solidFill>
                <a:latin typeface="Calibri Light" panose="020F0302020204030204" pitchFamily="34" charset="0"/>
                <a:cs typeface="Arial" charset="0"/>
              </a:rPr>
              <a:t>206/215/229</a:t>
            </a:r>
            <a:endParaRPr lang="en-US" sz="900" dirty="0">
              <a:solidFill>
                <a:srgbClr val="272727"/>
              </a:solidFill>
              <a:latin typeface="Calibri Light" panose="020F0302020204030204" pitchFamily="34" charset="0"/>
              <a:cs typeface="Arial" charset="0"/>
            </a:endParaRPr>
          </a:p>
        </p:txBody>
      </p:sp>
      <p:sp>
        <p:nvSpPr>
          <p:cNvPr id="31" name="TextBox 10"/>
          <p:cNvSpPr txBox="1">
            <a:spLocks noChangeArrowheads="1"/>
          </p:cNvSpPr>
          <p:nvPr userDrawn="1"/>
        </p:nvSpPr>
        <p:spPr bwMode="auto">
          <a:xfrm>
            <a:off x="-884583" y="3366481"/>
            <a:ext cx="795682" cy="230832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l" defTabSz="4572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900" dirty="0">
                <a:solidFill>
                  <a:srgbClr val="272727"/>
                </a:solidFill>
                <a:latin typeface="Calibri Light" panose="020F0302020204030204" pitchFamily="34" charset="0"/>
                <a:cs typeface="Arial" charset="0"/>
              </a:rPr>
              <a:t>192/193/191</a:t>
            </a:r>
            <a:endParaRPr lang="en-US" sz="900" dirty="0">
              <a:solidFill>
                <a:srgbClr val="272727"/>
              </a:solidFill>
              <a:latin typeface="Calibri Light" panose="020F0302020204030204" pitchFamily="34" charset="0"/>
              <a:cs typeface="Arial" charset="0"/>
            </a:endParaRPr>
          </a:p>
        </p:txBody>
      </p:sp>
      <p:sp>
        <p:nvSpPr>
          <p:cNvPr id="32" name="TextBox 11"/>
          <p:cNvSpPr txBox="1">
            <a:spLocks noChangeArrowheads="1"/>
          </p:cNvSpPr>
          <p:nvPr userDrawn="1"/>
        </p:nvSpPr>
        <p:spPr bwMode="auto">
          <a:xfrm>
            <a:off x="-884584" y="3983065"/>
            <a:ext cx="795683" cy="229245"/>
          </a:xfrm>
          <a:prstGeom prst="rect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l" defTabSz="4572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900">
                <a:solidFill>
                  <a:prstClr val="white"/>
                </a:solidFill>
                <a:latin typeface="Calibri Light" panose="020F0302020204030204" pitchFamily="34" charset="0"/>
                <a:cs typeface="Arial" charset="0"/>
              </a:rPr>
              <a:t>39/39/39</a:t>
            </a:r>
            <a:endParaRPr lang="en-US" sz="900">
              <a:solidFill>
                <a:prstClr val="white"/>
              </a:solidFill>
              <a:latin typeface="Calibri Light" panose="020F0302020204030204" pitchFamily="34" charset="0"/>
              <a:cs typeface="Arial" charset="0"/>
            </a:endParaRPr>
          </a:p>
        </p:txBody>
      </p:sp>
      <p:sp>
        <p:nvSpPr>
          <p:cNvPr id="33" name="TextBox 12"/>
          <p:cNvSpPr txBox="1">
            <a:spLocks noChangeArrowheads="1"/>
          </p:cNvSpPr>
          <p:nvPr userDrawn="1"/>
        </p:nvSpPr>
        <p:spPr bwMode="auto">
          <a:xfrm>
            <a:off x="-884584" y="5299066"/>
            <a:ext cx="795684" cy="230673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l" defTabSz="4572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900">
                <a:solidFill>
                  <a:prstClr val="white"/>
                </a:solidFill>
                <a:latin typeface="Calibri Light" panose="020F0302020204030204" pitchFamily="34" charset="0"/>
                <a:cs typeface="Arial" charset="0"/>
              </a:rPr>
              <a:t>12/55/123</a:t>
            </a:r>
          </a:p>
        </p:txBody>
      </p:sp>
      <p:sp>
        <p:nvSpPr>
          <p:cNvPr id="34" name="Shape 2"/>
          <p:cNvSpPr/>
          <p:nvPr userDrawn="1"/>
        </p:nvSpPr>
        <p:spPr>
          <a:xfrm>
            <a:off x="-884583" y="2749897"/>
            <a:ext cx="795684" cy="230832"/>
          </a:xfrm>
          <a:prstGeom prst="rect">
            <a:avLst/>
          </a:prstGeom>
          <a:solidFill>
            <a:srgbClr val="070004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>
            <a:lvl1pPr algn="ctr" defTabSz="457200">
              <a:defRPr sz="1000">
                <a:solidFill>
                  <a:srgbClr val="272727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pPr algn="l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900">
                <a:solidFill>
                  <a:srgbClr val="FFFFFF"/>
                </a:solidFill>
                <a:latin typeface="Calibri Light" panose="020F0302020204030204" pitchFamily="34" charset="0"/>
              </a:rPr>
              <a:t>7</a:t>
            </a:r>
            <a:r>
              <a:rPr sz="900">
                <a:solidFill>
                  <a:srgbClr val="FFFFFF"/>
                </a:solidFill>
                <a:latin typeface="Calibri Light" panose="020F0302020204030204" pitchFamily="34" charset="0"/>
              </a:rPr>
              <a:t>/</a:t>
            </a:r>
            <a:r>
              <a:rPr lang="ru-RU" sz="900">
                <a:solidFill>
                  <a:prstClr val="white"/>
                </a:solidFill>
                <a:latin typeface="Calibri Light" panose="020F0302020204030204" pitchFamily="34" charset="0"/>
              </a:rPr>
              <a:t>0</a:t>
            </a:r>
            <a:r>
              <a:rPr sz="900">
                <a:solidFill>
                  <a:prstClr val="white"/>
                </a:solidFill>
                <a:latin typeface="Calibri Light" panose="020F0302020204030204" pitchFamily="34" charset="0"/>
              </a:rPr>
              <a:t>/</a:t>
            </a:r>
            <a:r>
              <a:rPr lang="ru-RU" sz="900">
                <a:solidFill>
                  <a:prstClr val="white"/>
                </a:solidFill>
                <a:latin typeface="Calibri Light" panose="020F0302020204030204" pitchFamily="34" charset="0"/>
              </a:rPr>
              <a:t>4</a:t>
            </a:r>
            <a:endParaRPr sz="900">
              <a:solidFill>
                <a:prstClr val="white"/>
              </a:solidFill>
              <a:latin typeface="Calibri Light" panose="020F0302020204030204" pitchFamily="34" charset="0"/>
            </a:endParaRPr>
          </a:p>
        </p:txBody>
      </p:sp>
      <p:grpSp>
        <p:nvGrpSpPr>
          <p:cNvPr id="24" name="Группа 23"/>
          <p:cNvGrpSpPr/>
          <p:nvPr userDrawn="1"/>
        </p:nvGrpSpPr>
        <p:grpSpPr>
          <a:xfrm>
            <a:off x="10401" y="1"/>
            <a:ext cx="13444538" cy="950913"/>
            <a:chOff x="10401" y="1"/>
            <a:chExt cx="13444538" cy="950913"/>
          </a:xfrm>
        </p:grpSpPr>
        <p:pic>
          <p:nvPicPr>
            <p:cNvPr id="29" name="Изображение 3" descr="Plashka4 копия.png"/>
            <p:cNvPicPr>
              <a:picLocks noChangeAspect="1"/>
            </p:cNvPicPr>
            <p:nvPr userDrawn="1"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4055"/>
            <a:stretch>
              <a:fillRect/>
            </a:stretch>
          </p:blipFill>
          <p:spPr bwMode="auto">
            <a:xfrm>
              <a:off x="10401" y="17464"/>
              <a:ext cx="13444538" cy="933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" name="Изображение 1" descr="Plashka_Top.png"/>
            <p:cNvPicPr>
              <a:picLocks noChangeAspect="1"/>
            </p:cNvPicPr>
            <p:nvPr userDrawn="1"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5269"/>
            <a:stretch>
              <a:fillRect/>
            </a:stretch>
          </p:blipFill>
          <p:spPr bwMode="auto">
            <a:xfrm>
              <a:off x="10401" y="1"/>
              <a:ext cx="13444538" cy="903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5472986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68" r:id="rId2"/>
    <p:sldLayoutId id="2147483715" r:id="rId3"/>
    <p:sldLayoutId id="2147483716" r:id="rId4"/>
    <p:sldLayoutId id="2147483758" r:id="rId5"/>
    <p:sldLayoutId id="2147483760" r:id="rId6"/>
    <p:sldLayoutId id="2147483759" r:id="rId7"/>
  </p:sldLayoutIdLst>
  <p:hf hdr="0" ftr="0" dt="0"/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2000" kern="1200">
          <a:solidFill>
            <a:schemeClr val="bg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b="1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Clr>
          <a:srgbClr val="E36A44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Изображение 4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1" y="6772231"/>
            <a:ext cx="13444538" cy="790619"/>
          </a:xfrm>
          <a:prstGeom prst="rect">
            <a:avLst/>
          </a:prstGeom>
        </p:spPr>
      </p:pic>
      <p:grpSp>
        <p:nvGrpSpPr>
          <p:cNvPr id="4" name="Группа 3"/>
          <p:cNvGrpSpPr/>
          <p:nvPr userDrawn="1"/>
        </p:nvGrpSpPr>
        <p:grpSpPr>
          <a:xfrm>
            <a:off x="0" y="0"/>
            <a:ext cx="13444538" cy="950913"/>
            <a:chOff x="0" y="0"/>
            <a:chExt cx="13444538" cy="950913"/>
          </a:xfrm>
        </p:grpSpPr>
        <p:pic>
          <p:nvPicPr>
            <p:cNvPr id="7" name="Изображение 3" descr="Plashka4 копия.png"/>
            <p:cNvPicPr>
              <a:picLocks noChangeAspect="1"/>
            </p:cNvPicPr>
            <p:nvPr userDrawn="1"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4055"/>
            <a:stretch>
              <a:fillRect/>
            </a:stretch>
          </p:blipFill>
          <p:spPr bwMode="auto">
            <a:xfrm>
              <a:off x="0" y="17463"/>
              <a:ext cx="13444538" cy="933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Изображение 1" descr="Plashka_Top.png"/>
            <p:cNvPicPr>
              <a:picLocks noChangeAspect="1"/>
            </p:cNvPicPr>
            <p:nvPr userDrawn="1"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5269"/>
            <a:stretch>
              <a:fillRect/>
            </a:stretch>
          </p:blipFill>
          <p:spPr bwMode="auto">
            <a:xfrm>
              <a:off x="0" y="0"/>
              <a:ext cx="13444538" cy="903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Изображение 2" descr="Logo1.png"/>
            <p:cNvPicPr>
              <a:picLocks noChangeAspect="1"/>
            </p:cNvPicPr>
            <p:nvPr userDrawn="1"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8438" y="263525"/>
              <a:ext cx="1727200" cy="569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Заголовок 1"/>
          <p:cNvSpPr>
            <a:spLocks noGrp="1"/>
          </p:cNvSpPr>
          <p:nvPr userDrawn="1">
            <p:ph type="title"/>
          </p:nvPr>
        </p:nvSpPr>
        <p:spPr>
          <a:xfrm>
            <a:off x="4926841" y="1"/>
            <a:ext cx="7987471" cy="833438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 userDrawn="1">
            <p:ph type="body" idx="1"/>
          </p:nvPr>
        </p:nvSpPr>
        <p:spPr>
          <a:xfrm>
            <a:off x="493714" y="1453488"/>
            <a:ext cx="12420598" cy="511108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0401" y="7127081"/>
            <a:ext cx="430686" cy="401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defTabSz="457200" eaLnBrk="0" fontAlgn="base" hangingPunct="0">
              <a:spcBef>
                <a:spcPct val="0"/>
              </a:spcBef>
              <a:spcAft>
                <a:spcPct val="0"/>
              </a:spcAft>
            </a:pPr>
            <a:fld id="{FB2C938C-12F7-448E-8725-A81F0DF86669}" type="slidenum">
              <a:rPr lang="ru-RU" smtClean="0">
                <a:solidFill>
                  <a:prstClr val="white"/>
                </a:solidFill>
              </a:rPr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>
              <a:solidFill>
                <a:prstClr val="white"/>
              </a:solidFill>
            </a:endParaRPr>
          </a:p>
        </p:txBody>
      </p:sp>
      <p:sp>
        <p:nvSpPr>
          <p:cNvPr id="10" name="Shape 2"/>
          <p:cNvSpPr/>
          <p:nvPr userDrawn="1"/>
        </p:nvSpPr>
        <p:spPr>
          <a:xfrm>
            <a:off x="-979488" y="289283"/>
            <a:ext cx="890588" cy="246221"/>
          </a:xfrm>
          <a:prstGeom prst="rect">
            <a:avLst/>
          </a:prstGeom>
          <a:solidFill>
            <a:srgbClr val="0066AF"/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 defTabSz="457200">
              <a:defRPr sz="1000">
                <a:solidFill>
                  <a:srgbClr val="272727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/>
              <a:t>0</a:t>
            </a:r>
            <a:r>
              <a:t>/</a:t>
            </a:r>
            <a:r>
              <a:rPr lang="ru-RU"/>
              <a:t>102</a:t>
            </a:r>
            <a:r>
              <a:t>/</a:t>
            </a:r>
            <a:r>
              <a:rPr lang="ru-RU"/>
              <a:t>166</a:t>
            </a:r>
            <a:endParaRPr/>
          </a:p>
        </p:txBody>
      </p:sp>
      <p:sp>
        <p:nvSpPr>
          <p:cNvPr id="21" name="Shape 2"/>
          <p:cNvSpPr/>
          <p:nvPr userDrawn="1"/>
        </p:nvSpPr>
        <p:spPr>
          <a:xfrm>
            <a:off x="-979488" y="-10023"/>
            <a:ext cx="890588" cy="23114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 defTabSz="457200">
              <a:defRPr sz="1000">
                <a:solidFill>
                  <a:srgbClr val="272727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t>255/255/255</a:t>
            </a:r>
          </a:p>
        </p:txBody>
      </p:sp>
      <p:sp>
        <p:nvSpPr>
          <p:cNvPr id="22" name="Shape 2"/>
          <p:cNvSpPr/>
          <p:nvPr userDrawn="1"/>
        </p:nvSpPr>
        <p:spPr>
          <a:xfrm>
            <a:off x="-979488" y="587218"/>
            <a:ext cx="890588" cy="246221"/>
          </a:xfrm>
          <a:prstGeom prst="rect">
            <a:avLst/>
          </a:prstGeom>
          <a:solidFill>
            <a:srgbClr val="E66A25"/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 defTabSz="457200">
              <a:defRPr sz="1000">
                <a:solidFill>
                  <a:srgbClr val="272727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/>
              <a:t>230</a:t>
            </a:r>
            <a:r>
              <a:t>/</a:t>
            </a:r>
            <a:r>
              <a:rPr lang="ru-RU"/>
              <a:t>106</a:t>
            </a:r>
            <a:r>
              <a:t>/</a:t>
            </a:r>
            <a:r>
              <a:rPr lang="ru-RU"/>
              <a:t>37</a:t>
            </a:r>
            <a:endParaRPr/>
          </a:p>
        </p:txBody>
      </p:sp>
      <p:sp>
        <p:nvSpPr>
          <p:cNvPr id="25" name="TextBox 4"/>
          <p:cNvSpPr txBox="1">
            <a:spLocks noChangeArrowheads="1"/>
          </p:cNvSpPr>
          <p:nvPr userDrawn="1"/>
        </p:nvSpPr>
        <p:spPr bwMode="auto">
          <a:xfrm>
            <a:off x="-1085707" y="6610606"/>
            <a:ext cx="1096108" cy="247650"/>
          </a:xfrm>
          <a:prstGeom prst="rect">
            <a:avLst/>
          </a:prstGeom>
          <a:solidFill>
            <a:srgbClr val="3D5F95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ctr" defTabSz="4572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1000">
                <a:solidFill>
                  <a:prstClr val="white"/>
                </a:solidFill>
                <a:cs typeface="Arial" charset="0"/>
              </a:rPr>
              <a:t>61/95/149</a:t>
            </a:r>
            <a:endParaRPr lang="en-US" sz="1000">
              <a:solidFill>
                <a:prstClr val="white"/>
              </a:solidFill>
              <a:cs typeface="Arial" charset="0"/>
            </a:endParaRPr>
          </a:p>
        </p:txBody>
      </p:sp>
      <p:sp>
        <p:nvSpPr>
          <p:cNvPr id="26" name="TextBox 5"/>
          <p:cNvSpPr txBox="1">
            <a:spLocks noChangeArrowheads="1"/>
          </p:cNvSpPr>
          <p:nvPr userDrawn="1"/>
        </p:nvSpPr>
        <p:spPr bwMode="auto">
          <a:xfrm>
            <a:off x="-979488" y="2677040"/>
            <a:ext cx="890588" cy="246221"/>
          </a:xfrm>
          <a:prstGeom prst="rect">
            <a:avLst/>
          </a:prstGeom>
          <a:solidFill>
            <a:srgbClr val="6D87B0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ctr" defTabSz="4572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1000">
                <a:solidFill>
                  <a:prstClr val="white"/>
                </a:solidFill>
                <a:cs typeface="Arial" charset="0"/>
              </a:rPr>
              <a:t>109/135/176</a:t>
            </a:r>
            <a:endParaRPr lang="en-US" sz="1000">
              <a:solidFill>
                <a:prstClr val="white"/>
              </a:solidFill>
              <a:cs typeface="Arial" charset="0"/>
            </a:endParaRPr>
          </a:p>
        </p:txBody>
      </p:sp>
      <p:sp>
        <p:nvSpPr>
          <p:cNvPr id="27" name="TextBox 6"/>
          <p:cNvSpPr txBox="1">
            <a:spLocks noChangeArrowheads="1"/>
          </p:cNvSpPr>
          <p:nvPr userDrawn="1"/>
        </p:nvSpPr>
        <p:spPr bwMode="auto">
          <a:xfrm>
            <a:off x="-1085707" y="7250377"/>
            <a:ext cx="1096108" cy="246221"/>
          </a:xfrm>
          <a:prstGeom prst="rect">
            <a:avLst/>
          </a:prstGeom>
          <a:solidFill>
            <a:srgbClr val="9EAFCA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ctr" defTabSz="4572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1000">
                <a:solidFill>
                  <a:srgbClr val="272727"/>
                </a:solidFill>
                <a:cs typeface="Arial" charset="0"/>
              </a:rPr>
              <a:t>158/175/202</a:t>
            </a:r>
            <a:endParaRPr lang="en-US" sz="1000">
              <a:solidFill>
                <a:srgbClr val="272727"/>
              </a:solidFill>
              <a:cs typeface="Arial" charset="0"/>
            </a:endParaRPr>
          </a:p>
        </p:txBody>
      </p:sp>
      <p:sp>
        <p:nvSpPr>
          <p:cNvPr id="28" name="TextBox 7"/>
          <p:cNvSpPr txBox="1">
            <a:spLocks noChangeArrowheads="1"/>
          </p:cNvSpPr>
          <p:nvPr userDrawn="1"/>
        </p:nvSpPr>
        <p:spPr bwMode="auto">
          <a:xfrm>
            <a:off x="-1085707" y="7569485"/>
            <a:ext cx="1096108" cy="246221"/>
          </a:xfrm>
          <a:prstGeom prst="rect">
            <a:avLst/>
          </a:prstGeom>
          <a:solidFill>
            <a:srgbClr val="CED7E5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ctr" defTabSz="4572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1000">
                <a:solidFill>
                  <a:srgbClr val="272727"/>
                </a:solidFill>
                <a:cs typeface="Arial" charset="0"/>
              </a:rPr>
              <a:t>206/215/229</a:t>
            </a:r>
            <a:endParaRPr lang="en-US" sz="1000">
              <a:solidFill>
                <a:srgbClr val="272727"/>
              </a:solidFill>
              <a:cs typeface="Arial" charset="0"/>
            </a:endParaRPr>
          </a:p>
        </p:txBody>
      </p:sp>
      <p:sp>
        <p:nvSpPr>
          <p:cNvPr id="31" name="TextBox 10"/>
          <p:cNvSpPr txBox="1">
            <a:spLocks noChangeArrowheads="1"/>
          </p:cNvSpPr>
          <p:nvPr userDrawn="1"/>
        </p:nvSpPr>
        <p:spPr bwMode="auto">
          <a:xfrm>
            <a:off x="-979488" y="1662183"/>
            <a:ext cx="890588" cy="246221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ctr" defTabSz="4572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1000">
                <a:solidFill>
                  <a:srgbClr val="272727"/>
                </a:solidFill>
                <a:cs typeface="Arial" charset="0"/>
              </a:rPr>
              <a:t>192/193/191</a:t>
            </a:r>
            <a:endParaRPr lang="en-US" sz="1000">
              <a:solidFill>
                <a:srgbClr val="272727"/>
              </a:solidFill>
              <a:cs typeface="Arial" charset="0"/>
            </a:endParaRPr>
          </a:p>
        </p:txBody>
      </p:sp>
      <p:sp>
        <p:nvSpPr>
          <p:cNvPr id="32" name="TextBox 11"/>
          <p:cNvSpPr txBox="1">
            <a:spLocks noChangeArrowheads="1"/>
          </p:cNvSpPr>
          <p:nvPr userDrawn="1"/>
        </p:nvSpPr>
        <p:spPr bwMode="auto">
          <a:xfrm>
            <a:off x="-968607" y="2344134"/>
            <a:ext cx="890588" cy="246063"/>
          </a:xfrm>
          <a:prstGeom prst="rect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ctr" defTabSz="4572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1000">
                <a:solidFill>
                  <a:prstClr val="white"/>
                </a:solidFill>
                <a:cs typeface="Arial" charset="0"/>
              </a:rPr>
              <a:t>39/39/39</a:t>
            </a:r>
            <a:endParaRPr lang="en-US" sz="1000">
              <a:solidFill>
                <a:prstClr val="white"/>
              </a:solidFill>
              <a:cs typeface="Arial" charset="0"/>
            </a:endParaRPr>
          </a:p>
        </p:txBody>
      </p:sp>
      <p:sp>
        <p:nvSpPr>
          <p:cNvPr id="33" name="TextBox 12"/>
          <p:cNvSpPr txBox="1">
            <a:spLocks noChangeArrowheads="1"/>
          </p:cNvSpPr>
          <p:nvPr userDrawn="1"/>
        </p:nvSpPr>
        <p:spPr bwMode="auto">
          <a:xfrm>
            <a:off x="-979488" y="2000991"/>
            <a:ext cx="901469" cy="246062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ctr" defTabSz="4572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000">
                <a:solidFill>
                  <a:prstClr val="white"/>
                </a:solidFill>
                <a:cs typeface="Arial" charset="0"/>
              </a:rPr>
              <a:t>12/55/123</a:t>
            </a:r>
          </a:p>
        </p:txBody>
      </p:sp>
      <p:sp>
        <p:nvSpPr>
          <p:cNvPr id="34" name="Shape 2"/>
          <p:cNvSpPr/>
          <p:nvPr userDrawn="1"/>
        </p:nvSpPr>
        <p:spPr>
          <a:xfrm>
            <a:off x="-979488" y="950913"/>
            <a:ext cx="890588" cy="246221"/>
          </a:xfrm>
          <a:prstGeom prst="rect">
            <a:avLst/>
          </a:prstGeom>
          <a:solidFill>
            <a:srgbClr val="070004"/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 defTabSz="457200">
              <a:defRPr sz="1000">
                <a:solidFill>
                  <a:srgbClr val="272727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>
                <a:solidFill>
                  <a:srgbClr val="FFFFFF"/>
                </a:solidFill>
              </a:rPr>
              <a:t>7</a:t>
            </a:r>
            <a:r>
              <a:rPr>
                <a:solidFill>
                  <a:srgbClr val="FFFFFF"/>
                </a:solidFill>
              </a:rPr>
              <a:t>/</a:t>
            </a:r>
            <a:r>
              <a:rPr lang="ru-RU">
                <a:solidFill>
                  <a:prstClr val="white"/>
                </a:solidFill>
              </a:rPr>
              <a:t>0</a:t>
            </a:r>
            <a:r>
              <a:rPr>
                <a:solidFill>
                  <a:prstClr val="white"/>
                </a:solidFill>
              </a:rPr>
              <a:t>/</a:t>
            </a:r>
            <a:r>
              <a:rPr lang="ru-RU">
                <a:solidFill>
                  <a:prstClr val="white"/>
                </a:solidFill>
              </a:rPr>
              <a:t>4</a:t>
            </a:r>
            <a:endParaRPr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27762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22" r:id="rId3"/>
    <p:sldLayoutId id="2147483723" r:id="rId4"/>
    <p:sldLayoutId id="2147483724" r:id="rId5"/>
    <p:sldLayoutId id="2147483736" r:id="rId6"/>
    <p:sldLayoutId id="2147483737" r:id="rId7"/>
    <p:sldLayoutId id="2147483740" r:id="rId8"/>
    <p:sldLayoutId id="2147483718" r:id="rId9"/>
    <p:sldLayoutId id="2147483731" r:id="rId10"/>
    <p:sldLayoutId id="2147483761" r:id="rId11"/>
    <p:sldLayoutId id="2147483762" r:id="rId12"/>
    <p:sldLayoutId id="2147483763" r:id="rId13"/>
  </p:sldLayoutIdLst>
  <p:hf hdr="0" ftr="0" dt="0"/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2000" kern="1200">
          <a:solidFill>
            <a:schemeClr val="bg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b="1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Clr>
          <a:srgbClr val="E36A44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jpg"/><Relationship Id="rId5" Type="http://schemas.openxmlformats.org/officeDocument/2006/relationships/image" Target="../media/image20.jpg"/><Relationship Id="rId4" Type="http://schemas.openxmlformats.org/officeDocument/2006/relationships/image" Target="../media/image19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араллелограмм 2">
            <a:extLst>
              <a:ext uri="{FF2B5EF4-FFF2-40B4-BE49-F238E27FC236}">
                <a16:creationId xmlns:a16="http://schemas.microsoft.com/office/drawing/2014/main" id="{66ED1DA1-A7E2-109C-1D29-8A9CCDD9CA49}"/>
              </a:ext>
            </a:extLst>
          </p:cNvPr>
          <p:cNvSpPr/>
          <p:nvPr/>
        </p:nvSpPr>
        <p:spPr>
          <a:xfrm>
            <a:off x="2132749" y="1174165"/>
            <a:ext cx="2819081" cy="4605700"/>
          </a:xfrm>
          <a:custGeom>
            <a:avLst/>
            <a:gdLst>
              <a:gd name="connsiteX0" fmla="*/ 0 w 2754000"/>
              <a:gd name="connsiteY0" fmla="*/ 5041557 h 5041557"/>
              <a:gd name="connsiteX1" fmla="*/ 688500 w 2754000"/>
              <a:gd name="connsiteY1" fmla="*/ 0 h 5041557"/>
              <a:gd name="connsiteX2" fmla="*/ 2754000 w 2754000"/>
              <a:gd name="connsiteY2" fmla="*/ 0 h 5041557"/>
              <a:gd name="connsiteX3" fmla="*/ 2065500 w 2754000"/>
              <a:gd name="connsiteY3" fmla="*/ 5041557 h 5041557"/>
              <a:gd name="connsiteX4" fmla="*/ 0 w 2754000"/>
              <a:gd name="connsiteY4" fmla="*/ 5041557 h 5041557"/>
              <a:gd name="connsiteX0" fmla="*/ 19954 w 2773954"/>
              <a:gd name="connsiteY0" fmla="*/ 5049794 h 5049794"/>
              <a:gd name="connsiteX1" fmla="*/ 0 w 2773954"/>
              <a:gd name="connsiteY1" fmla="*/ 0 h 5049794"/>
              <a:gd name="connsiteX2" fmla="*/ 2773954 w 2773954"/>
              <a:gd name="connsiteY2" fmla="*/ 8237 h 5049794"/>
              <a:gd name="connsiteX3" fmla="*/ 2085454 w 2773954"/>
              <a:gd name="connsiteY3" fmla="*/ 5049794 h 5049794"/>
              <a:gd name="connsiteX4" fmla="*/ 19954 w 2773954"/>
              <a:gd name="connsiteY4" fmla="*/ 5049794 h 5049794"/>
              <a:gd name="connsiteX0" fmla="*/ 19954 w 2773954"/>
              <a:gd name="connsiteY0" fmla="*/ 5041584 h 5049794"/>
              <a:gd name="connsiteX1" fmla="*/ 0 w 2773954"/>
              <a:gd name="connsiteY1" fmla="*/ 0 h 5049794"/>
              <a:gd name="connsiteX2" fmla="*/ 2773954 w 2773954"/>
              <a:gd name="connsiteY2" fmla="*/ 8237 h 5049794"/>
              <a:gd name="connsiteX3" fmla="*/ 2085454 w 2773954"/>
              <a:gd name="connsiteY3" fmla="*/ 5049794 h 5049794"/>
              <a:gd name="connsiteX4" fmla="*/ 19954 w 2773954"/>
              <a:gd name="connsiteY4" fmla="*/ 5041584 h 5049794"/>
              <a:gd name="connsiteX0" fmla="*/ 11849 w 2773954"/>
              <a:gd name="connsiteY0" fmla="*/ 5033374 h 5049794"/>
              <a:gd name="connsiteX1" fmla="*/ 0 w 2773954"/>
              <a:gd name="connsiteY1" fmla="*/ 0 h 5049794"/>
              <a:gd name="connsiteX2" fmla="*/ 2773954 w 2773954"/>
              <a:gd name="connsiteY2" fmla="*/ 8237 h 5049794"/>
              <a:gd name="connsiteX3" fmla="*/ 2085454 w 2773954"/>
              <a:gd name="connsiteY3" fmla="*/ 5049794 h 5049794"/>
              <a:gd name="connsiteX4" fmla="*/ 11849 w 2773954"/>
              <a:gd name="connsiteY4" fmla="*/ 5033374 h 50497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73954" h="5049794">
                <a:moveTo>
                  <a:pt x="11849" y="5033374"/>
                </a:moveTo>
                <a:cubicBezTo>
                  <a:pt x="5198" y="3350109"/>
                  <a:pt x="6651" y="1683265"/>
                  <a:pt x="0" y="0"/>
                </a:cubicBezTo>
                <a:lnTo>
                  <a:pt x="2773954" y="8237"/>
                </a:lnTo>
                <a:lnTo>
                  <a:pt x="2085454" y="5049794"/>
                </a:lnTo>
                <a:lnTo>
                  <a:pt x="11849" y="5033374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3" name="Параллелограмм 2">
            <a:extLst>
              <a:ext uri="{FF2B5EF4-FFF2-40B4-BE49-F238E27FC236}">
                <a16:creationId xmlns:a16="http://schemas.microsoft.com/office/drawing/2014/main" id="{968F735A-EC36-B50D-41AC-5BAD0C4ABF41}"/>
              </a:ext>
            </a:extLst>
          </p:cNvPr>
          <p:cNvSpPr/>
          <p:nvPr/>
        </p:nvSpPr>
        <p:spPr>
          <a:xfrm>
            <a:off x="4280445" y="1174165"/>
            <a:ext cx="2817341" cy="4598800"/>
          </a:xfrm>
          <a:prstGeom prst="parallelogram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5" name="Параллелограмм 4">
            <a:extLst>
              <a:ext uri="{FF2B5EF4-FFF2-40B4-BE49-F238E27FC236}">
                <a16:creationId xmlns:a16="http://schemas.microsoft.com/office/drawing/2014/main" id="{D2D18ED1-D7E7-4DEB-4D87-D9B6150B4391}"/>
              </a:ext>
            </a:extLst>
          </p:cNvPr>
          <p:cNvSpPr/>
          <p:nvPr/>
        </p:nvSpPr>
        <p:spPr>
          <a:xfrm>
            <a:off x="6418166" y="1174165"/>
            <a:ext cx="2811665" cy="4598800"/>
          </a:xfrm>
          <a:prstGeom prst="parallelogram">
            <a:avLst/>
          </a:prstGeom>
          <a:blipFill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6" name="Параллелограмм 21">
            <a:extLst>
              <a:ext uri="{FF2B5EF4-FFF2-40B4-BE49-F238E27FC236}">
                <a16:creationId xmlns:a16="http://schemas.microsoft.com/office/drawing/2014/main" id="{C5F53D40-C2EF-2AB3-E3D1-4539A4C6730B}"/>
              </a:ext>
            </a:extLst>
          </p:cNvPr>
          <p:cNvSpPr/>
          <p:nvPr/>
        </p:nvSpPr>
        <p:spPr>
          <a:xfrm>
            <a:off x="8564122" y="1177638"/>
            <a:ext cx="2723076" cy="4598800"/>
          </a:xfrm>
          <a:custGeom>
            <a:avLst/>
            <a:gdLst>
              <a:gd name="connsiteX0" fmla="*/ 0 w 2754000"/>
              <a:gd name="connsiteY0" fmla="*/ 5041557 h 5041557"/>
              <a:gd name="connsiteX1" fmla="*/ 688500 w 2754000"/>
              <a:gd name="connsiteY1" fmla="*/ 0 h 5041557"/>
              <a:gd name="connsiteX2" fmla="*/ 2754000 w 2754000"/>
              <a:gd name="connsiteY2" fmla="*/ 0 h 5041557"/>
              <a:gd name="connsiteX3" fmla="*/ 2065500 w 2754000"/>
              <a:gd name="connsiteY3" fmla="*/ 5041557 h 5041557"/>
              <a:gd name="connsiteX4" fmla="*/ 0 w 2754000"/>
              <a:gd name="connsiteY4" fmla="*/ 5041557 h 5041557"/>
              <a:gd name="connsiteX0" fmla="*/ 0 w 2754000"/>
              <a:gd name="connsiteY0" fmla="*/ 5041557 h 5058033"/>
              <a:gd name="connsiteX1" fmla="*/ 688500 w 2754000"/>
              <a:gd name="connsiteY1" fmla="*/ 0 h 5058033"/>
              <a:gd name="connsiteX2" fmla="*/ 2754000 w 2754000"/>
              <a:gd name="connsiteY2" fmla="*/ 0 h 5058033"/>
              <a:gd name="connsiteX3" fmla="*/ 2708051 w 2754000"/>
              <a:gd name="connsiteY3" fmla="*/ 5058033 h 5058033"/>
              <a:gd name="connsiteX4" fmla="*/ 0 w 2754000"/>
              <a:gd name="connsiteY4" fmla="*/ 5041557 h 5058033"/>
              <a:gd name="connsiteX0" fmla="*/ 0 w 2754000"/>
              <a:gd name="connsiteY0" fmla="*/ 5041557 h 5058033"/>
              <a:gd name="connsiteX1" fmla="*/ 688500 w 2754000"/>
              <a:gd name="connsiteY1" fmla="*/ 0 h 5058033"/>
              <a:gd name="connsiteX2" fmla="*/ 2754000 w 2754000"/>
              <a:gd name="connsiteY2" fmla="*/ 0 h 5058033"/>
              <a:gd name="connsiteX3" fmla="*/ 2741003 w 2754000"/>
              <a:gd name="connsiteY3" fmla="*/ 5058033 h 5058033"/>
              <a:gd name="connsiteX4" fmla="*/ 0 w 2754000"/>
              <a:gd name="connsiteY4" fmla="*/ 5041557 h 5058033"/>
              <a:gd name="connsiteX0" fmla="*/ 0 w 2745762"/>
              <a:gd name="connsiteY0" fmla="*/ 5058032 h 5058033"/>
              <a:gd name="connsiteX1" fmla="*/ 680262 w 2745762"/>
              <a:gd name="connsiteY1" fmla="*/ 0 h 5058033"/>
              <a:gd name="connsiteX2" fmla="*/ 2745762 w 2745762"/>
              <a:gd name="connsiteY2" fmla="*/ 0 h 5058033"/>
              <a:gd name="connsiteX3" fmla="*/ 2732765 w 2745762"/>
              <a:gd name="connsiteY3" fmla="*/ 5058033 h 5058033"/>
              <a:gd name="connsiteX4" fmla="*/ 0 w 2745762"/>
              <a:gd name="connsiteY4" fmla="*/ 5058032 h 5058033"/>
              <a:gd name="connsiteX0" fmla="*/ 0 w 2745762"/>
              <a:gd name="connsiteY0" fmla="*/ 5058032 h 5058032"/>
              <a:gd name="connsiteX1" fmla="*/ 680262 w 2745762"/>
              <a:gd name="connsiteY1" fmla="*/ 0 h 5058032"/>
              <a:gd name="connsiteX2" fmla="*/ 2745762 w 2745762"/>
              <a:gd name="connsiteY2" fmla="*/ 0 h 5058032"/>
              <a:gd name="connsiteX3" fmla="*/ 2725621 w 2745762"/>
              <a:gd name="connsiteY3" fmla="*/ 5055652 h 5058032"/>
              <a:gd name="connsiteX4" fmla="*/ 0 w 2745762"/>
              <a:gd name="connsiteY4" fmla="*/ 5058032 h 5058032"/>
              <a:gd name="connsiteX0" fmla="*/ 0 w 2745762"/>
              <a:gd name="connsiteY0" fmla="*/ 5058032 h 5058032"/>
              <a:gd name="connsiteX1" fmla="*/ 680262 w 2745762"/>
              <a:gd name="connsiteY1" fmla="*/ 0 h 5058032"/>
              <a:gd name="connsiteX2" fmla="*/ 2745762 w 2745762"/>
              <a:gd name="connsiteY2" fmla="*/ 0 h 5058032"/>
              <a:gd name="connsiteX3" fmla="*/ 2720859 w 2745762"/>
              <a:gd name="connsiteY3" fmla="*/ 5055652 h 5058032"/>
              <a:gd name="connsiteX4" fmla="*/ 0 w 2745762"/>
              <a:gd name="connsiteY4" fmla="*/ 5058032 h 5058032"/>
              <a:gd name="connsiteX0" fmla="*/ 0 w 2748374"/>
              <a:gd name="connsiteY0" fmla="*/ 5058032 h 5058032"/>
              <a:gd name="connsiteX1" fmla="*/ 680262 w 2748374"/>
              <a:gd name="connsiteY1" fmla="*/ 0 h 5058032"/>
              <a:gd name="connsiteX2" fmla="*/ 2745762 w 2748374"/>
              <a:gd name="connsiteY2" fmla="*/ 0 h 5058032"/>
              <a:gd name="connsiteX3" fmla="*/ 2747276 w 2748374"/>
              <a:gd name="connsiteY3" fmla="*/ 5050898 h 5058032"/>
              <a:gd name="connsiteX4" fmla="*/ 0 w 2748374"/>
              <a:gd name="connsiteY4" fmla="*/ 5058032 h 5058032"/>
              <a:gd name="connsiteX0" fmla="*/ 0 w 2746236"/>
              <a:gd name="connsiteY0" fmla="*/ 5058032 h 5058032"/>
              <a:gd name="connsiteX1" fmla="*/ 680262 w 2746236"/>
              <a:gd name="connsiteY1" fmla="*/ 0 h 5058032"/>
              <a:gd name="connsiteX2" fmla="*/ 2745762 w 2746236"/>
              <a:gd name="connsiteY2" fmla="*/ 0 h 5058032"/>
              <a:gd name="connsiteX3" fmla="*/ 2744874 w 2746236"/>
              <a:gd name="connsiteY3" fmla="*/ 5058031 h 5058032"/>
              <a:gd name="connsiteX4" fmla="*/ 0 w 2746236"/>
              <a:gd name="connsiteY4" fmla="*/ 5058032 h 5058032"/>
              <a:gd name="connsiteX0" fmla="*/ 0 w 2746236"/>
              <a:gd name="connsiteY0" fmla="*/ 5061202 h 5061202"/>
              <a:gd name="connsiteX1" fmla="*/ 693070 w 2746236"/>
              <a:gd name="connsiteY1" fmla="*/ 0 h 5061202"/>
              <a:gd name="connsiteX2" fmla="*/ 2745762 w 2746236"/>
              <a:gd name="connsiteY2" fmla="*/ 3170 h 5061202"/>
              <a:gd name="connsiteX3" fmla="*/ 2744874 w 2746236"/>
              <a:gd name="connsiteY3" fmla="*/ 5061201 h 5061202"/>
              <a:gd name="connsiteX4" fmla="*/ 0 w 2746236"/>
              <a:gd name="connsiteY4" fmla="*/ 5061202 h 50612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46236" h="5061202">
                <a:moveTo>
                  <a:pt x="0" y="5061202"/>
                </a:moveTo>
                <a:lnTo>
                  <a:pt x="693070" y="0"/>
                </a:lnTo>
                <a:lnTo>
                  <a:pt x="2745762" y="3170"/>
                </a:lnTo>
                <a:cubicBezTo>
                  <a:pt x="2741430" y="1689181"/>
                  <a:pt x="2749206" y="3375190"/>
                  <a:pt x="2744874" y="5061201"/>
                </a:cubicBezTo>
                <a:lnTo>
                  <a:pt x="0" y="5061202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7" name="Subtitle 50">
            <a:extLst>
              <a:ext uri="{FF2B5EF4-FFF2-40B4-BE49-F238E27FC236}">
                <a16:creationId xmlns:a16="http://schemas.microsoft.com/office/drawing/2014/main" id="{9F105C20-83BE-39D0-282E-D2A4684651A0}"/>
              </a:ext>
            </a:extLst>
          </p:cNvPr>
          <p:cNvSpPr txBox="1">
            <a:spLocks/>
          </p:cNvSpPr>
          <p:nvPr/>
        </p:nvSpPr>
        <p:spPr>
          <a:xfrm>
            <a:off x="2132747" y="811839"/>
            <a:ext cx="9154450" cy="774595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1800" b="1" dirty="0">
                <a:solidFill>
                  <a:srgbClr val="4D71A8"/>
                </a:solidFill>
                <a:latin typeface="Avenir Next Cyr Medium" panose="020B0603020202020204" pitchFamily="34" charset="-52"/>
                <a:cs typeface="Calibri Light" panose="020F0302020204030204" pitchFamily="34" charset="0"/>
              </a:rPr>
              <a:t>XI </a:t>
            </a:r>
            <a:r>
              <a:rPr lang="ru-RU" sz="1800" b="1" dirty="0">
                <a:solidFill>
                  <a:srgbClr val="4D71A8"/>
                </a:solidFill>
                <a:latin typeface="Avenir Next Cyr Medium" panose="020B0603020202020204" pitchFamily="34" charset="-52"/>
                <a:cs typeface="Calibri Light" panose="020F0302020204030204" pitchFamily="34" charset="0"/>
              </a:rPr>
              <a:t>Всероссийское совещание главных инженеров-энергетиков (СГИЭ)</a:t>
            </a:r>
          </a:p>
        </p:txBody>
      </p:sp>
      <p:sp>
        <p:nvSpPr>
          <p:cNvPr id="4" name="Subtitle 50">
            <a:extLst>
              <a:ext uri="{FF2B5EF4-FFF2-40B4-BE49-F238E27FC236}">
                <a16:creationId xmlns:a16="http://schemas.microsoft.com/office/drawing/2014/main" id="{C1594ACE-016F-A147-EA06-54DBAC8855EF}"/>
              </a:ext>
            </a:extLst>
          </p:cNvPr>
          <p:cNvSpPr txBox="1">
            <a:spLocks/>
          </p:cNvSpPr>
          <p:nvPr/>
        </p:nvSpPr>
        <p:spPr>
          <a:xfrm>
            <a:off x="2132748" y="5870067"/>
            <a:ext cx="9154449" cy="1342689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sz="1800" dirty="0">
                <a:solidFill>
                  <a:srgbClr val="4F81BD"/>
                </a:solidFill>
                <a:latin typeface="Arial Black" panose="020B0A04020102020204" pitchFamily="34" charset="0"/>
              </a:rPr>
              <a:t>ТИПИЗАЦИЯ ТЕХНИЧЕСКИХ РЕШЕНИЙ ПРИ ПРОЕКТИРОВАНИИ ГИДРОЭНЕРГЕТИЧЕСКИХ ОБЪЕКТОВ</a:t>
            </a:r>
          </a:p>
          <a:p>
            <a:pPr marL="0" indent="0" algn="ctr">
              <a:lnSpc>
                <a:spcPct val="100000"/>
              </a:lnSpc>
              <a:buNone/>
            </a:pPr>
            <a:r>
              <a:rPr lang="ru-RU" sz="1600" dirty="0">
                <a:solidFill>
                  <a:srgbClr val="4F81BD"/>
                </a:solidFill>
              </a:rPr>
              <a:t>Генеральный директор 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dirty="0">
                <a:solidFill>
                  <a:srgbClr val="4F81BD"/>
                </a:solidFill>
              </a:rPr>
              <a:t>АО «Институт Гидропроект»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b="1" dirty="0">
                <a:solidFill>
                  <a:srgbClr val="4F81BD"/>
                </a:solidFill>
              </a:rPr>
              <a:t>Евгений Николаевич </a:t>
            </a:r>
            <a:r>
              <a:rPr lang="ru-RU" sz="1600" b="1" dirty="0" err="1">
                <a:solidFill>
                  <a:srgbClr val="4F81BD"/>
                </a:solidFill>
              </a:rPr>
              <a:t>Беллендир</a:t>
            </a:r>
            <a:endParaRPr lang="ru-RU" sz="1600" b="1" dirty="0">
              <a:solidFill>
                <a:srgbClr val="4F81BD"/>
              </a:solidFill>
            </a:endParaRPr>
          </a:p>
          <a:p>
            <a:pPr marL="0" indent="0" algn="ctr">
              <a:buFont typeface="Arial" panose="020B0604020202020204" pitchFamily="34" charset="0"/>
              <a:buNone/>
            </a:pPr>
            <a:endParaRPr lang="ru-RU" sz="2000" dirty="0">
              <a:solidFill>
                <a:srgbClr val="4F81BD"/>
              </a:solidFill>
              <a:latin typeface="Arial Black" panose="020B0A04020102020204" pitchFamily="34" charset="0"/>
              <a:cs typeface="Calibri Light" panose="020F0302020204030204" pitchFamily="34" charset="0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A8A7BA27-85E3-FEDE-9B07-EA53224218C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956" y="316141"/>
            <a:ext cx="2039518" cy="517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3991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TextBox 45"/>
          <p:cNvSpPr txBox="1"/>
          <p:nvPr/>
        </p:nvSpPr>
        <p:spPr>
          <a:xfrm>
            <a:off x="582464" y="7204789"/>
            <a:ext cx="4953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>
                <a:solidFill>
                  <a:schemeClr val="bg1"/>
                </a:solidFill>
                <a:cs typeface="Times New Roman" panose="02020603050405020304" pitchFamily="18" charset="0"/>
              </a:rPr>
              <a:t>АО «Институт </a:t>
            </a:r>
            <a:r>
              <a:rPr lang="ru-RU" sz="1000" dirty="0" err="1">
                <a:solidFill>
                  <a:schemeClr val="bg1"/>
                </a:solidFill>
                <a:cs typeface="Times New Roman" panose="02020603050405020304" pitchFamily="18" charset="0"/>
              </a:rPr>
              <a:t>Гидропроект</a:t>
            </a:r>
            <a:r>
              <a:rPr lang="ru-RU" sz="1000" dirty="0">
                <a:solidFill>
                  <a:schemeClr val="bg1"/>
                </a:solidFill>
                <a:cs typeface="Times New Roman" panose="02020603050405020304" pitchFamily="18" charset="0"/>
              </a:rPr>
              <a:t>» </a:t>
            </a:r>
            <a:r>
              <a:rPr lang="en-US" sz="1000" dirty="0">
                <a:solidFill>
                  <a:schemeClr val="bg1"/>
                </a:solidFill>
                <a:cs typeface="Times New Roman" panose="02020603050405020304" pitchFamily="18" charset="0"/>
              </a:rPr>
              <a:t>| </a:t>
            </a:r>
            <a:r>
              <a:rPr lang="en-US" sz="1000" dirty="0" err="1">
                <a:solidFill>
                  <a:schemeClr val="bg1"/>
                </a:solidFill>
                <a:cs typeface="Times New Roman" panose="02020603050405020304" pitchFamily="18" charset="0"/>
              </a:rPr>
              <a:t>www.mhp.rushydro.ru</a:t>
            </a:r>
            <a:r>
              <a:rPr lang="en-US" sz="1000" dirty="0">
                <a:solidFill>
                  <a:schemeClr val="bg1"/>
                </a:solidFill>
                <a:cs typeface="Times New Roman" panose="02020603050405020304" pitchFamily="18" charset="0"/>
              </a:rPr>
              <a:t> | </a:t>
            </a:r>
            <a:r>
              <a:rPr lang="en-US" sz="1000" dirty="0" err="1">
                <a:solidFill>
                  <a:schemeClr val="bg1"/>
                </a:solidFill>
                <a:cs typeface="Times New Roman" panose="02020603050405020304" pitchFamily="18" charset="0"/>
              </a:rPr>
              <a:t>hydro@hydroproject.ru</a:t>
            </a:r>
            <a:r>
              <a:rPr lang="en-US" sz="1000" dirty="0">
                <a:solidFill>
                  <a:schemeClr val="bg1"/>
                </a:solidFill>
                <a:cs typeface="Times New Roman" panose="02020603050405020304" pitchFamily="18" charset="0"/>
              </a:rPr>
              <a:t> </a:t>
            </a:r>
            <a:endParaRPr lang="ru-RU" sz="1000" dirty="0">
              <a:solidFill>
                <a:schemeClr val="bg1"/>
              </a:solidFill>
              <a:cs typeface="Times New Roman" panose="02020603050405020304" pitchFamily="18" charset="0"/>
            </a:endParaRPr>
          </a:p>
        </p:txBody>
      </p:sp>
      <p:sp>
        <p:nvSpPr>
          <p:cNvPr id="49" name="Заголовок 48"/>
          <p:cNvSpPr>
            <a:spLocks noGrp="1"/>
          </p:cNvSpPr>
          <p:nvPr>
            <p:ph type="title"/>
          </p:nvPr>
        </p:nvSpPr>
        <p:spPr>
          <a:xfrm>
            <a:off x="4466122" y="9625"/>
            <a:ext cx="8978416" cy="833438"/>
          </a:xfrm>
        </p:spPr>
        <p:txBody>
          <a:bodyPr/>
          <a:lstStyle/>
          <a:p>
            <a:r>
              <a:rPr lang="ru-RU" sz="3000" b="1" dirty="0">
                <a:latin typeface="Arial Black" panose="020B0A04020102020204" pitchFamily="34" charset="0"/>
              </a:rPr>
              <a:t>ТЕХНИЧЕСКОЕ РЕГУЛИРОВАНИЕ И СТАНДАРТИЗАЦИЯ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defTabSz="457200" eaLnBrk="0" fontAlgn="base" hangingPunct="0">
              <a:spcBef>
                <a:spcPct val="0"/>
              </a:spcBef>
              <a:spcAft>
                <a:spcPct val="0"/>
              </a:spcAft>
            </a:pPr>
            <a:fld id="{FB2C938C-12F7-448E-8725-A81F0DF86669}" type="slidenum">
              <a:rPr lang="ru-RU" smtClean="0">
                <a:solidFill>
                  <a:prstClr val="white"/>
                </a:solidFill>
              </a:rPr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ru-RU">
              <a:solidFill>
                <a:prstClr val="white"/>
              </a:solidFill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3DFB538B-CC82-442B-8BF5-D7C5B4F420AC}"/>
              </a:ext>
            </a:extLst>
          </p:cNvPr>
          <p:cNvSpPr/>
          <p:nvPr/>
        </p:nvSpPr>
        <p:spPr>
          <a:xfrm>
            <a:off x="510139" y="1060003"/>
            <a:ext cx="11790948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АО «Институт Гидропроект» техническое регулирование и стандартизация обеспечивают единство подходов в проектно-изыскательской и закупочной деятельности с охватом необходимых бизнес-процессов посредством разработки и применения нормативно — технической документации (НТД). </a:t>
            </a:r>
          </a:p>
          <a:p>
            <a:pPr algn="just"/>
            <a:r>
              <a:rPr lang="ru-RU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База данных включает </a:t>
            </a:r>
            <a:r>
              <a:rPr lang="ru-RU" sz="1600" b="1" i="1" dirty="0"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946 позиций НТД </a:t>
            </a:r>
            <a:r>
              <a:rPr lang="ru-RU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обновляется ежеквартально. </a:t>
            </a:r>
          </a:p>
          <a:p>
            <a:pPr algn="just"/>
            <a:r>
              <a:rPr lang="ru-RU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состав Технического регламента нормативной документации института входят следующие направления:</a:t>
            </a:r>
          </a:p>
        </p:txBody>
      </p:sp>
      <p:graphicFrame>
        <p:nvGraphicFramePr>
          <p:cNvPr id="3" name="Таблица 3">
            <a:extLst>
              <a:ext uri="{FF2B5EF4-FFF2-40B4-BE49-F238E27FC236}">
                <a16:creationId xmlns:a16="http://schemas.microsoft.com/office/drawing/2014/main" id="{F2D7C118-A798-BAAF-BD30-923F38EA04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9651254"/>
              </p:ext>
            </p:extLst>
          </p:nvPr>
        </p:nvGraphicFramePr>
        <p:xfrm>
          <a:off x="582464" y="2615960"/>
          <a:ext cx="11718623" cy="409429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74698">
                  <a:extLst>
                    <a:ext uri="{9D8B030D-6E8A-4147-A177-3AD203B41FA5}">
                      <a16:colId xmlns:a16="http://schemas.microsoft.com/office/drawing/2014/main" val="2068931869"/>
                    </a:ext>
                  </a:extLst>
                </a:gridCol>
                <a:gridCol w="8797491">
                  <a:extLst>
                    <a:ext uri="{9D8B030D-6E8A-4147-A177-3AD203B41FA5}">
                      <a16:colId xmlns:a16="http://schemas.microsoft.com/office/drawing/2014/main" val="1101593057"/>
                    </a:ext>
                  </a:extLst>
                </a:gridCol>
                <a:gridCol w="577515">
                  <a:extLst>
                    <a:ext uri="{9D8B030D-6E8A-4147-A177-3AD203B41FA5}">
                      <a16:colId xmlns:a16="http://schemas.microsoft.com/office/drawing/2014/main" val="3213143600"/>
                    </a:ext>
                  </a:extLst>
                </a:gridCol>
                <a:gridCol w="1568919">
                  <a:extLst>
                    <a:ext uri="{9D8B030D-6E8A-4147-A177-3AD203B41FA5}">
                      <a16:colId xmlns:a16="http://schemas.microsoft.com/office/drawing/2014/main" val="416205788"/>
                    </a:ext>
                  </a:extLst>
                </a:gridCol>
              </a:tblGrid>
              <a:tr h="385897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/>
                        <a:t>№ п/п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/>
                        <a:t>Наименование </a:t>
                      </a: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600" b="1" dirty="0"/>
                        <a:t>Количество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55833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+mn-lt"/>
                        </a:rPr>
                        <a:t>1.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+mn-lt"/>
                          <a:cs typeface="Arial" panose="020B0604020202020204" pitchFamily="34" charset="0"/>
                        </a:rPr>
                        <a:t>Законы Российской Федерации		</a:t>
                      </a:r>
                      <a:endParaRPr lang="ru-RU" sz="14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+mn-lt"/>
                        </a:rPr>
                        <a:t>44</a:t>
                      </a:r>
                    </a:p>
                  </a:txBody>
                  <a:tcPr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+mn-lt"/>
                        </a:rPr>
                        <a:t>позиции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7880710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+mn-lt"/>
                        </a:rPr>
                        <a:t>2.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+mn-lt"/>
                          <a:cs typeface="Arial" panose="020B0604020202020204" pitchFamily="34" charset="0"/>
                        </a:rPr>
                        <a:t>Постановления и Распоряжения Правительства РФ</a:t>
                      </a:r>
                      <a:endParaRPr lang="ru-RU" sz="14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+mn-lt"/>
                        </a:rPr>
                        <a:t>53</a:t>
                      </a:r>
                    </a:p>
                  </a:txBody>
                  <a:tcPr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+mn-lt"/>
                        </a:rPr>
                        <a:t>позиции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5062037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+mn-lt"/>
                        </a:rPr>
                        <a:t>3.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+mn-lt"/>
                          <a:cs typeface="Arial" panose="020B0604020202020204" pitchFamily="34" charset="0"/>
                        </a:rPr>
                        <a:t>Приказы и постановления федеральных органов</a:t>
                      </a:r>
                      <a:endParaRPr lang="ru-RU" sz="14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+mn-lt"/>
                        </a:rPr>
                        <a:t>37</a:t>
                      </a:r>
                    </a:p>
                  </a:txBody>
                  <a:tcPr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+mn-lt"/>
                        </a:rPr>
                        <a:t>позиций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473065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+mn-lt"/>
                        </a:rPr>
                        <a:t>4.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+mn-lt"/>
                          <a:cs typeface="Arial" panose="020B0604020202020204" pitchFamily="34" charset="0"/>
                        </a:rPr>
                        <a:t>Государственные стандарты</a:t>
                      </a:r>
                      <a:endParaRPr lang="ru-RU" sz="14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+mn-lt"/>
                        </a:rPr>
                        <a:t>282</a:t>
                      </a:r>
                    </a:p>
                  </a:txBody>
                  <a:tcPr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+mn-lt"/>
                        </a:rPr>
                        <a:t>позиции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1048386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+mn-lt"/>
                        </a:rPr>
                        <a:t>5.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+mn-lt"/>
                          <a:cs typeface="Arial" panose="020B0604020202020204" pitchFamily="34" charset="0"/>
                        </a:rPr>
                        <a:t>Своды правил</a:t>
                      </a:r>
                      <a:endParaRPr lang="ru-RU" sz="14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+mn-lt"/>
                        </a:rPr>
                        <a:t>208</a:t>
                      </a:r>
                    </a:p>
                  </a:txBody>
                  <a:tcPr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+mn-lt"/>
                        </a:rPr>
                        <a:t>позиций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4462149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+mn-lt"/>
                        </a:rPr>
                        <a:t>6.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+mn-lt"/>
                          <a:cs typeface="Arial" panose="020B0604020202020204" pitchFamily="34" charset="0"/>
                        </a:rPr>
                        <a:t>Стандарты  и нормативно-технические документы ПАО «РусГидро»</a:t>
                      </a:r>
                      <a:endParaRPr lang="ru-RU" sz="14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+mn-lt"/>
                        </a:rPr>
                        <a:t>105</a:t>
                      </a:r>
                    </a:p>
                  </a:txBody>
                  <a:tcPr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+mn-lt"/>
                        </a:rPr>
                        <a:t>позиций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700818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+mn-lt"/>
                        </a:rPr>
                        <a:t>7.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+mn-lt"/>
                          <a:cs typeface="Arial" panose="020B0604020202020204" pitchFamily="34" charset="0"/>
                        </a:rPr>
                        <a:t>Руководящие документы </a:t>
                      </a:r>
                      <a:endParaRPr lang="ru-RU" sz="14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+mn-lt"/>
                        </a:rPr>
                        <a:t>14</a:t>
                      </a:r>
                    </a:p>
                  </a:txBody>
                  <a:tcPr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+mn-lt"/>
                        </a:rPr>
                        <a:t>позиций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679514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+mn-lt"/>
                        </a:rPr>
                        <a:t>8.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+mn-lt"/>
                          <a:cs typeface="Arial" panose="020B0604020202020204" pitchFamily="34" charset="0"/>
                        </a:rPr>
                        <a:t>Методические пособия</a:t>
                      </a:r>
                      <a:endParaRPr lang="ru-RU" sz="14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+mn-lt"/>
                        </a:rPr>
                        <a:t>7</a:t>
                      </a:r>
                    </a:p>
                  </a:txBody>
                  <a:tcPr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+mn-lt"/>
                        </a:rPr>
                        <a:t>позиций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9262651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+mn-lt"/>
                        </a:rPr>
                        <a:t>9.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400" u="none" dirty="0">
                          <a:latin typeface="+mn-lt"/>
                          <a:cs typeface="Arial" panose="020B0604020202020204" pitchFamily="34" charset="0"/>
                        </a:rPr>
                        <a:t>НТД по атомной безопасности</a:t>
                      </a:r>
                      <a:endParaRPr lang="ru-RU" sz="1400" u="none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+mn-lt"/>
                        </a:rPr>
                        <a:t>196</a:t>
                      </a:r>
                    </a:p>
                  </a:txBody>
                  <a:tcPr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+mn-lt"/>
                        </a:rPr>
                        <a:t>позиций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161159404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pPr algn="r"/>
                      <a:r>
                        <a:rPr lang="ru-RU" sz="1800" b="1" dirty="0">
                          <a:solidFill>
                            <a:schemeClr val="bg1"/>
                          </a:solidFill>
                        </a:rPr>
                        <a:t>ИТОГО:</a:t>
                      </a:r>
                    </a:p>
                  </a:txBody>
                  <a:tcPr anchor="ctr">
                    <a:solidFill>
                      <a:srgbClr val="4F81B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u="non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800" b="1" dirty="0">
                          <a:solidFill>
                            <a:schemeClr val="bg1"/>
                          </a:solidFill>
                        </a:rPr>
                        <a:t>946</a:t>
                      </a:r>
                    </a:p>
                  </a:txBody>
                  <a:tcPr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>
                          <a:solidFill>
                            <a:schemeClr val="bg1"/>
                          </a:solidFill>
                        </a:rPr>
                        <a:t>позиций НТД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23187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736600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TextBox 45"/>
          <p:cNvSpPr txBox="1"/>
          <p:nvPr/>
        </p:nvSpPr>
        <p:spPr>
          <a:xfrm>
            <a:off x="582464" y="7204789"/>
            <a:ext cx="4953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>
                <a:solidFill>
                  <a:schemeClr val="bg1"/>
                </a:solidFill>
                <a:cs typeface="Times New Roman" panose="02020603050405020304" pitchFamily="18" charset="0"/>
              </a:rPr>
              <a:t>АО «Институт </a:t>
            </a:r>
            <a:r>
              <a:rPr lang="ru-RU" sz="1000" dirty="0" err="1">
                <a:solidFill>
                  <a:schemeClr val="bg1"/>
                </a:solidFill>
                <a:cs typeface="Times New Roman" panose="02020603050405020304" pitchFamily="18" charset="0"/>
              </a:rPr>
              <a:t>Гидропроект</a:t>
            </a:r>
            <a:r>
              <a:rPr lang="ru-RU" sz="1000" dirty="0">
                <a:solidFill>
                  <a:schemeClr val="bg1"/>
                </a:solidFill>
                <a:cs typeface="Times New Roman" panose="02020603050405020304" pitchFamily="18" charset="0"/>
              </a:rPr>
              <a:t>» </a:t>
            </a:r>
            <a:r>
              <a:rPr lang="en-US" sz="1000" dirty="0">
                <a:solidFill>
                  <a:schemeClr val="bg1"/>
                </a:solidFill>
                <a:cs typeface="Times New Roman" panose="02020603050405020304" pitchFamily="18" charset="0"/>
              </a:rPr>
              <a:t>| </a:t>
            </a:r>
            <a:r>
              <a:rPr lang="en-US" sz="1000" dirty="0" err="1">
                <a:solidFill>
                  <a:schemeClr val="bg1"/>
                </a:solidFill>
                <a:cs typeface="Times New Roman" panose="02020603050405020304" pitchFamily="18" charset="0"/>
              </a:rPr>
              <a:t>www.mhp.rushydro.ru</a:t>
            </a:r>
            <a:r>
              <a:rPr lang="en-US" sz="1000" dirty="0">
                <a:solidFill>
                  <a:schemeClr val="bg1"/>
                </a:solidFill>
                <a:cs typeface="Times New Roman" panose="02020603050405020304" pitchFamily="18" charset="0"/>
              </a:rPr>
              <a:t> | </a:t>
            </a:r>
            <a:r>
              <a:rPr lang="en-US" sz="1000" dirty="0" err="1">
                <a:solidFill>
                  <a:schemeClr val="bg1"/>
                </a:solidFill>
                <a:cs typeface="Times New Roman" panose="02020603050405020304" pitchFamily="18" charset="0"/>
              </a:rPr>
              <a:t>hydro@hydroproject.ru</a:t>
            </a:r>
            <a:r>
              <a:rPr lang="en-US" sz="1000" dirty="0">
                <a:solidFill>
                  <a:schemeClr val="bg1"/>
                </a:solidFill>
                <a:cs typeface="Times New Roman" panose="02020603050405020304" pitchFamily="18" charset="0"/>
              </a:rPr>
              <a:t> </a:t>
            </a:r>
            <a:endParaRPr lang="ru-RU" sz="1000" dirty="0">
              <a:solidFill>
                <a:schemeClr val="bg1"/>
              </a:solidFill>
              <a:cs typeface="Times New Roman" panose="02020603050405020304" pitchFamily="18" charset="0"/>
            </a:endParaRPr>
          </a:p>
        </p:txBody>
      </p:sp>
      <p:sp>
        <p:nvSpPr>
          <p:cNvPr id="49" name="Заголовок 48"/>
          <p:cNvSpPr>
            <a:spLocks noGrp="1"/>
          </p:cNvSpPr>
          <p:nvPr>
            <p:ph type="title"/>
          </p:nvPr>
        </p:nvSpPr>
        <p:spPr>
          <a:xfrm>
            <a:off x="4475747" y="1"/>
            <a:ext cx="8968791" cy="833438"/>
          </a:xfrm>
        </p:spPr>
        <p:txBody>
          <a:bodyPr/>
          <a:lstStyle/>
          <a:p>
            <a:r>
              <a:rPr lang="ru-RU" sz="3000" b="1" dirty="0">
                <a:latin typeface="Arial Black" panose="020B0A04020102020204" pitchFamily="34" charset="0"/>
              </a:rPr>
              <a:t>СТАНДАРТИЗАЦИЯ В ПАО «РУСГИДРО»</a:t>
            </a:r>
            <a:endParaRPr lang="ru-RU" sz="3000" dirty="0">
              <a:latin typeface="Arial Black" panose="020B0A04020102020204" pitchFamily="34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defTabSz="457200" eaLnBrk="0" fontAlgn="base" hangingPunct="0">
              <a:spcBef>
                <a:spcPct val="0"/>
              </a:spcBef>
              <a:spcAft>
                <a:spcPct val="0"/>
              </a:spcAft>
            </a:pPr>
            <a:fld id="{FB2C938C-12F7-448E-8725-A81F0DF86669}" type="slidenum">
              <a:rPr lang="ru-RU" smtClean="0">
                <a:solidFill>
                  <a:prstClr val="white"/>
                </a:solidFill>
              </a:rPr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ru-RU">
              <a:solidFill>
                <a:prstClr val="white"/>
              </a:solidFill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BA617FD1-6D96-F7A7-7316-673937ED6EBC}"/>
              </a:ext>
            </a:extLst>
          </p:cNvPr>
          <p:cNvSpPr/>
          <p:nvPr/>
        </p:nvSpPr>
        <p:spPr>
          <a:xfrm>
            <a:off x="903312" y="1531846"/>
            <a:ext cx="11790946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00050" indent="-400050" algn="just">
              <a:buAutoNum type="romanUcPeriod"/>
            </a:pPr>
            <a:r>
              <a:rPr lang="ru-RU" sz="1600" b="1" dirty="0">
                <a:solidFill>
                  <a:srgbClr val="E66A25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Система стандартизации ПАО «РусГидро»</a:t>
            </a:r>
          </a:p>
          <a:p>
            <a:pPr algn="just"/>
            <a:endParaRPr lang="ru-RU" sz="1600" b="1" dirty="0">
              <a:solidFill>
                <a:srgbClr val="E66A25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just"/>
            <a:endParaRPr lang="ru-RU" sz="16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Национальная стандартизация ведется в ПАО «РусГидро» по направлениям:</a:t>
            </a:r>
          </a:p>
          <a:p>
            <a:pPr algn="just"/>
            <a:endParaRPr lang="ru-RU" sz="16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Tx/>
              <a:buChar char="-"/>
            </a:pPr>
            <a:r>
              <a:rPr lang="ru-RU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«Электроэнергетика» (Национальный технический комитет ТК 016). ПАО «РусГидро» является базовой организацией Подкомитета ПК-4 «Гидроэлектростанции»;</a:t>
            </a:r>
          </a:p>
          <a:p>
            <a:pPr algn="just"/>
            <a:endParaRPr lang="ru-RU" sz="1600" dirty="0">
              <a:solidFill>
                <a:srgbClr val="E66A25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1600" dirty="0">
                <a:solidFill>
                  <a:srgbClr val="E66A25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За период 2017-2024 гг. по инициативе ПК-4 утверждены 17 национальных стандартов (ГОСТ Р). В 2025 году планируется утвердить 5 стандартов.</a:t>
            </a:r>
          </a:p>
          <a:p>
            <a:pPr algn="just"/>
            <a:endParaRPr lang="ru-RU" sz="1600" dirty="0">
              <a:solidFill>
                <a:srgbClr val="E66A25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Tx/>
              <a:buChar char="-"/>
            </a:pPr>
            <a:endParaRPr lang="ru-RU" sz="16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Tx/>
              <a:buChar char="-"/>
            </a:pPr>
            <a:r>
              <a:rPr lang="ru-RU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«Строительство» (Национальный технический комитет ТК 465). Компания представлена в самом комитете и в Подкомитете 12 «Проектирование и строительство гидротехнических и мелиоративных сооружений».</a:t>
            </a:r>
            <a:r>
              <a:rPr lang="ru-RU" sz="1600" dirty="0">
                <a:solidFill>
                  <a:srgbClr val="E66A25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</a:p>
          <a:p>
            <a:pPr marL="285750" indent="-285750" algn="just">
              <a:buFontTx/>
              <a:buChar char="-"/>
            </a:pPr>
            <a:endParaRPr lang="ru-RU" sz="16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ru-RU" sz="1600" dirty="0">
              <a:solidFill>
                <a:srgbClr val="E66A25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1600" dirty="0">
                <a:solidFill>
                  <a:srgbClr val="E66A25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Курируется порядка 50 государственных стандартов (ГОСТ);</a:t>
            </a:r>
          </a:p>
          <a:p>
            <a:pPr algn="just"/>
            <a:r>
              <a:rPr lang="ru-RU" sz="1600" dirty="0">
                <a:solidFill>
                  <a:srgbClr val="E66A25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Компания участвует в разработке 50…60 стандартов в год (ГОСТ, СП и др.) </a:t>
            </a:r>
          </a:p>
          <a:p>
            <a:pPr algn="just"/>
            <a:endParaRPr lang="ru-RU" sz="16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69592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TextBox 45"/>
          <p:cNvSpPr txBox="1"/>
          <p:nvPr/>
        </p:nvSpPr>
        <p:spPr>
          <a:xfrm>
            <a:off x="582464" y="7204789"/>
            <a:ext cx="4953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>
                <a:solidFill>
                  <a:schemeClr val="bg1"/>
                </a:solidFill>
                <a:cs typeface="Times New Roman" panose="02020603050405020304" pitchFamily="18" charset="0"/>
              </a:rPr>
              <a:t>АО «Институт </a:t>
            </a:r>
            <a:r>
              <a:rPr lang="ru-RU" sz="1000" dirty="0" err="1">
                <a:solidFill>
                  <a:schemeClr val="bg1"/>
                </a:solidFill>
                <a:cs typeface="Times New Roman" panose="02020603050405020304" pitchFamily="18" charset="0"/>
              </a:rPr>
              <a:t>Гидропроект</a:t>
            </a:r>
            <a:r>
              <a:rPr lang="ru-RU" sz="1000" dirty="0">
                <a:solidFill>
                  <a:schemeClr val="bg1"/>
                </a:solidFill>
                <a:cs typeface="Times New Roman" panose="02020603050405020304" pitchFamily="18" charset="0"/>
              </a:rPr>
              <a:t>» </a:t>
            </a:r>
            <a:r>
              <a:rPr lang="en-US" sz="1000" dirty="0">
                <a:solidFill>
                  <a:schemeClr val="bg1"/>
                </a:solidFill>
                <a:cs typeface="Times New Roman" panose="02020603050405020304" pitchFamily="18" charset="0"/>
              </a:rPr>
              <a:t>| </a:t>
            </a:r>
            <a:r>
              <a:rPr lang="en-US" sz="1000" dirty="0" err="1">
                <a:solidFill>
                  <a:schemeClr val="bg1"/>
                </a:solidFill>
                <a:cs typeface="Times New Roman" panose="02020603050405020304" pitchFamily="18" charset="0"/>
              </a:rPr>
              <a:t>www.mhp.rushydro.ru</a:t>
            </a:r>
            <a:r>
              <a:rPr lang="en-US" sz="1000" dirty="0">
                <a:solidFill>
                  <a:schemeClr val="bg1"/>
                </a:solidFill>
                <a:cs typeface="Times New Roman" panose="02020603050405020304" pitchFamily="18" charset="0"/>
              </a:rPr>
              <a:t> | </a:t>
            </a:r>
            <a:r>
              <a:rPr lang="en-US" sz="1000" dirty="0" err="1">
                <a:solidFill>
                  <a:schemeClr val="bg1"/>
                </a:solidFill>
                <a:cs typeface="Times New Roman" panose="02020603050405020304" pitchFamily="18" charset="0"/>
              </a:rPr>
              <a:t>hydro@hydroproject.ru</a:t>
            </a:r>
            <a:r>
              <a:rPr lang="en-US" sz="1000" dirty="0">
                <a:solidFill>
                  <a:schemeClr val="bg1"/>
                </a:solidFill>
                <a:cs typeface="Times New Roman" panose="02020603050405020304" pitchFamily="18" charset="0"/>
              </a:rPr>
              <a:t> </a:t>
            </a:r>
            <a:endParaRPr lang="ru-RU" sz="1000" dirty="0">
              <a:solidFill>
                <a:schemeClr val="bg1"/>
              </a:solidFill>
              <a:cs typeface="Times New Roman" panose="02020603050405020304" pitchFamily="18" charset="0"/>
            </a:endParaRPr>
          </a:p>
        </p:txBody>
      </p:sp>
      <p:sp>
        <p:nvSpPr>
          <p:cNvPr id="49" name="Заголовок 48"/>
          <p:cNvSpPr>
            <a:spLocks noGrp="1"/>
          </p:cNvSpPr>
          <p:nvPr>
            <p:ph type="title"/>
          </p:nvPr>
        </p:nvSpPr>
        <p:spPr>
          <a:xfrm>
            <a:off x="4475747" y="1"/>
            <a:ext cx="8968791" cy="833438"/>
          </a:xfrm>
        </p:spPr>
        <p:txBody>
          <a:bodyPr/>
          <a:lstStyle/>
          <a:p>
            <a:r>
              <a:rPr lang="ru-RU" sz="3000" b="1" dirty="0">
                <a:latin typeface="Arial Black" panose="020B0A04020102020204" pitchFamily="34" charset="0"/>
              </a:rPr>
              <a:t>СТАНДАРТИЗАЦИЯ В ПАО «РУСГИДРО»</a:t>
            </a:r>
            <a:endParaRPr lang="ru-RU" sz="3000" dirty="0">
              <a:latin typeface="Arial Black" panose="020B0A04020102020204" pitchFamily="34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defTabSz="457200" eaLnBrk="0" fontAlgn="base" hangingPunct="0">
              <a:spcBef>
                <a:spcPct val="0"/>
              </a:spcBef>
              <a:spcAft>
                <a:spcPct val="0"/>
              </a:spcAft>
            </a:pPr>
            <a:fld id="{FB2C938C-12F7-448E-8725-A81F0DF86669}" type="slidenum">
              <a:rPr lang="ru-RU" smtClean="0">
                <a:solidFill>
                  <a:prstClr val="white"/>
                </a:solidFill>
              </a:rPr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ru-RU">
              <a:solidFill>
                <a:prstClr val="white"/>
              </a:solidFill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79B8A845-A439-A98D-8AAA-2C6C73847AA3}"/>
              </a:ext>
            </a:extLst>
          </p:cNvPr>
          <p:cNvSpPr/>
          <p:nvPr/>
        </p:nvSpPr>
        <p:spPr>
          <a:xfrm>
            <a:off x="441087" y="1172652"/>
            <a:ext cx="1179094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600" dirty="0">
                <a:solidFill>
                  <a:srgbClr val="E66A25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II. </a:t>
            </a:r>
            <a:r>
              <a:rPr lang="ru-RU" sz="1600" dirty="0">
                <a:solidFill>
                  <a:srgbClr val="E66A25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Система корпоративной стандартизации.</a:t>
            </a:r>
          </a:p>
          <a:p>
            <a:pPr algn="just"/>
            <a:r>
              <a:rPr lang="ru-RU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утвержденный перечень действующих НТД ПАО «РусГидро» входят:</a:t>
            </a:r>
          </a:p>
          <a:p>
            <a:pPr algn="just"/>
            <a:endParaRPr lang="ru-RU" sz="16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8" name="Таблица 3">
            <a:extLst>
              <a:ext uri="{FF2B5EF4-FFF2-40B4-BE49-F238E27FC236}">
                <a16:creationId xmlns:a16="http://schemas.microsoft.com/office/drawing/2014/main" id="{0AC20C0A-E0F0-6E78-B683-5DA297855FF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845639"/>
              </p:ext>
            </p:extLst>
          </p:nvPr>
        </p:nvGraphicFramePr>
        <p:xfrm>
          <a:off x="535509" y="1819156"/>
          <a:ext cx="11704321" cy="238741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73753">
                  <a:extLst>
                    <a:ext uri="{9D8B030D-6E8A-4147-A177-3AD203B41FA5}">
                      <a16:colId xmlns:a16="http://schemas.microsoft.com/office/drawing/2014/main" val="2068931869"/>
                    </a:ext>
                  </a:extLst>
                </a:gridCol>
                <a:gridCol w="8786754">
                  <a:extLst>
                    <a:ext uri="{9D8B030D-6E8A-4147-A177-3AD203B41FA5}">
                      <a16:colId xmlns:a16="http://schemas.microsoft.com/office/drawing/2014/main" val="1101593057"/>
                    </a:ext>
                  </a:extLst>
                </a:gridCol>
                <a:gridCol w="576810">
                  <a:extLst>
                    <a:ext uri="{9D8B030D-6E8A-4147-A177-3AD203B41FA5}">
                      <a16:colId xmlns:a16="http://schemas.microsoft.com/office/drawing/2014/main" val="3213143600"/>
                    </a:ext>
                  </a:extLst>
                </a:gridCol>
                <a:gridCol w="1567004">
                  <a:extLst>
                    <a:ext uri="{9D8B030D-6E8A-4147-A177-3AD203B41FA5}">
                      <a16:colId xmlns:a16="http://schemas.microsoft.com/office/drawing/2014/main" val="416205788"/>
                    </a:ext>
                  </a:extLst>
                </a:gridCol>
              </a:tblGrid>
              <a:tr h="385897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/>
                        <a:t>№ п/п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/>
                        <a:t>Наименование </a:t>
                      </a: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600" b="1" dirty="0"/>
                        <a:t>Количество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55833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+mn-lt"/>
                        </a:rPr>
                        <a:t>1.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+mn-lt"/>
                          <a:cs typeface="Arial" panose="020B0604020202020204" pitchFamily="34" charset="0"/>
                        </a:rPr>
                        <a:t>Стандарты ПАО «РусГидро»</a:t>
                      </a:r>
                      <a:endParaRPr lang="ru-RU" sz="14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+mn-lt"/>
                        </a:rPr>
                        <a:t>111</a:t>
                      </a:r>
                    </a:p>
                  </a:txBody>
                  <a:tcPr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+mn-lt"/>
                        </a:rPr>
                        <a:t>позиций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7880710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+mn-lt"/>
                        </a:rPr>
                        <a:t>2.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+mn-lt"/>
                        </a:rPr>
                        <a:t>НТД проектных и научно-исследовательских институтов (АО «ВНИИГ им. Б.Е. Веденеева, АО «Институт Гидропроект», включая Филиал - «НИИЭС», АО «Ленгидропроект», АО «</a:t>
                      </a:r>
                      <a:r>
                        <a:rPr lang="ru-RU" sz="1400" dirty="0" err="1">
                          <a:latin typeface="+mn-lt"/>
                        </a:rPr>
                        <a:t>Мособлгидропроект</a:t>
                      </a:r>
                      <a:r>
                        <a:rPr lang="ru-RU" sz="1400" dirty="0">
                          <a:latin typeface="+mn-lt"/>
                        </a:rPr>
                        <a:t>»)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+mn-lt"/>
                        </a:rPr>
                        <a:t>275</a:t>
                      </a:r>
                    </a:p>
                  </a:txBody>
                  <a:tcPr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+mn-lt"/>
                        </a:rPr>
                        <a:t>позиций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5062037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+mn-lt"/>
                        </a:rPr>
                        <a:t>3.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+mn-lt"/>
                          <a:cs typeface="Arial" panose="020B0604020202020204" pitchFamily="34" charset="0"/>
                        </a:rPr>
                        <a:t>ГОСТ (Р), определенных по договору об оперативном управлении с СО ЕЭС</a:t>
                      </a:r>
                      <a:endParaRPr lang="ru-RU" sz="14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+mn-lt"/>
                        </a:rPr>
                        <a:t>40</a:t>
                      </a:r>
                    </a:p>
                  </a:txBody>
                  <a:tcPr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+mn-lt"/>
                        </a:rPr>
                        <a:t>позиций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473065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+mn-lt"/>
                        </a:rPr>
                        <a:t>4.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+mn-lt"/>
                          <a:cs typeface="Arial" panose="020B0604020202020204" pitchFamily="34" charset="0"/>
                        </a:rPr>
                        <a:t>Внешние документы уровня (ГОСТ, СП, РД)</a:t>
                      </a:r>
                      <a:endParaRPr lang="ru-RU" sz="14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+mn-lt"/>
                        </a:rPr>
                        <a:t>35</a:t>
                      </a:r>
                    </a:p>
                  </a:txBody>
                  <a:tcPr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+mn-lt"/>
                        </a:rPr>
                        <a:t>позиций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104838680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pPr algn="r"/>
                      <a:r>
                        <a:rPr lang="ru-RU" sz="1800" b="1" dirty="0">
                          <a:solidFill>
                            <a:schemeClr val="bg1"/>
                          </a:solidFill>
                        </a:rPr>
                        <a:t>ВСЕГО:</a:t>
                      </a:r>
                    </a:p>
                  </a:txBody>
                  <a:tcPr anchor="ctr">
                    <a:solidFill>
                      <a:srgbClr val="4F81B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u="non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800" b="1" dirty="0">
                          <a:solidFill>
                            <a:schemeClr val="bg1"/>
                          </a:solidFill>
                        </a:rPr>
                        <a:t>461</a:t>
                      </a:r>
                    </a:p>
                  </a:txBody>
                  <a:tcPr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>
                          <a:solidFill>
                            <a:schemeClr val="bg1"/>
                          </a:solidFill>
                        </a:rPr>
                        <a:t>позиция НТД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2318721"/>
                  </a:ext>
                </a:extLst>
              </a:tr>
            </a:tbl>
          </a:graphicData>
        </a:graphic>
      </p:graphicFrame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02C97F5C-43C3-A757-7DC8-686C63B2AC93}"/>
              </a:ext>
            </a:extLst>
          </p:cNvPr>
          <p:cNvSpPr/>
          <p:nvPr/>
        </p:nvSpPr>
        <p:spPr>
          <a:xfrm>
            <a:off x="441087" y="4674629"/>
            <a:ext cx="11790946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600" dirty="0">
                <a:solidFill>
                  <a:srgbClr val="E66A25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III. </a:t>
            </a:r>
            <a:r>
              <a:rPr lang="ru-RU" sz="1600" dirty="0">
                <a:solidFill>
                  <a:srgbClr val="E66A25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Развитие системы корпоративной стандартизации.</a:t>
            </a:r>
          </a:p>
          <a:p>
            <a:pPr algn="just"/>
            <a:r>
              <a:rPr lang="ru-RU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рамках развития, для работы и адаптации с новыми вызовами, связанными с постоянным обновлением НПА и </a:t>
            </a:r>
            <a:br>
              <a:rPr lang="ru-RU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НТД, кратным увеличением нормирующих документов, в компании производится цифровизация нормативно-технической деятельности: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Создание Единого цифрового информационного пространства с НПА;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Переход от системы управления документами к системе управления требованиями (СУТР) к техническим решениям и технологиям на всех стадиях жизненного цикла технических объектов (проектирование, строительство, эксплуатация);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Создание автоматизированной системы «Умные (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SMART</a:t>
            </a:r>
            <a:r>
              <a:rPr lang="ru-RU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стандарты РусГидро» </a:t>
            </a:r>
          </a:p>
        </p:txBody>
      </p:sp>
    </p:spTree>
    <p:extLst>
      <p:ext uri="{BB962C8B-B14F-4D97-AF65-F5344CB8AC3E}">
        <p14:creationId xmlns:p14="http://schemas.microsoft.com/office/powerpoint/2010/main" val="15144893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TextBox 45"/>
          <p:cNvSpPr txBox="1"/>
          <p:nvPr/>
        </p:nvSpPr>
        <p:spPr>
          <a:xfrm>
            <a:off x="582464" y="7204789"/>
            <a:ext cx="4953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>
                <a:solidFill>
                  <a:schemeClr val="bg1"/>
                </a:solidFill>
                <a:cs typeface="Times New Roman" panose="02020603050405020304" pitchFamily="18" charset="0"/>
              </a:rPr>
              <a:t>АО «Институт </a:t>
            </a:r>
            <a:r>
              <a:rPr lang="ru-RU" sz="1000" dirty="0" err="1">
                <a:solidFill>
                  <a:schemeClr val="bg1"/>
                </a:solidFill>
                <a:cs typeface="Times New Roman" panose="02020603050405020304" pitchFamily="18" charset="0"/>
              </a:rPr>
              <a:t>Гидропроект</a:t>
            </a:r>
            <a:r>
              <a:rPr lang="ru-RU" sz="1000" dirty="0">
                <a:solidFill>
                  <a:schemeClr val="bg1"/>
                </a:solidFill>
                <a:cs typeface="Times New Roman" panose="02020603050405020304" pitchFamily="18" charset="0"/>
              </a:rPr>
              <a:t>» </a:t>
            </a:r>
            <a:r>
              <a:rPr lang="en-US" sz="1000" dirty="0">
                <a:solidFill>
                  <a:schemeClr val="bg1"/>
                </a:solidFill>
                <a:cs typeface="Times New Roman" panose="02020603050405020304" pitchFamily="18" charset="0"/>
              </a:rPr>
              <a:t>| </a:t>
            </a:r>
            <a:r>
              <a:rPr lang="en-US" sz="1000" dirty="0" err="1">
                <a:solidFill>
                  <a:schemeClr val="bg1"/>
                </a:solidFill>
                <a:cs typeface="Times New Roman" panose="02020603050405020304" pitchFamily="18" charset="0"/>
              </a:rPr>
              <a:t>www.mhp.rushydro.ru</a:t>
            </a:r>
            <a:r>
              <a:rPr lang="en-US" sz="1000" dirty="0">
                <a:solidFill>
                  <a:schemeClr val="bg1"/>
                </a:solidFill>
                <a:cs typeface="Times New Roman" panose="02020603050405020304" pitchFamily="18" charset="0"/>
              </a:rPr>
              <a:t> | </a:t>
            </a:r>
            <a:r>
              <a:rPr lang="en-US" sz="1000" dirty="0" err="1">
                <a:solidFill>
                  <a:schemeClr val="bg1"/>
                </a:solidFill>
                <a:cs typeface="Times New Roman" panose="02020603050405020304" pitchFamily="18" charset="0"/>
              </a:rPr>
              <a:t>hydro@hydroproject.ru</a:t>
            </a:r>
            <a:r>
              <a:rPr lang="en-US" sz="1000" dirty="0">
                <a:solidFill>
                  <a:schemeClr val="bg1"/>
                </a:solidFill>
                <a:cs typeface="Times New Roman" panose="02020603050405020304" pitchFamily="18" charset="0"/>
              </a:rPr>
              <a:t> </a:t>
            </a:r>
            <a:endParaRPr lang="ru-RU" sz="1000" dirty="0">
              <a:solidFill>
                <a:schemeClr val="bg1"/>
              </a:solidFill>
              <a:cs typeface="Times New Roman" panose="02020603050405020304" pitchFamily="18" charset="0"/>
            </a:endParaRPr>
          </a:p>
        </p:txBody>
      </p:sp>
      <p:sp>
        <p:nvSpPr>
          <p:cNvPr id="49" name="Заголовок 48"/>
          <p:cNvSpPr>
            <a:spLocks noGrp="1"/>
          </p:cNvSpPr>
          <p:nvPr>
            <p:ph type="title"/>
          </p:nvPr>
        </p:nvSpPr>
        <p:spPr>
          <a:xfrm>
            <a:off x="4475747" y="1"/>
            <a:ext cx="8968791" cy="833438"/>
          </a:xfrm>
        </p:spPr>
        <p:txBody>
          <a:bodyPr/>
          <a:lstStyle/>
          <a:p>
            <a:r>
              <a:rPr lang="ru-RU" sz="3000" b="1" dirty="0">
                <a:latin typeface="Arial Black" panose="020B0A04020102020204" pitchFamily="34" charset="0"/>
              </a:rPr>
              <a:t>НТД В ОБЛАСТИ ИЗЫСКАНИЙ</a:t>
            </a:r>
            <a:endParaRPr lang="ru-RU" sz="3000" dirty="0">
              <a:latin typeface="Arial Black" panose="020B0A04020102020204" pitchFamily="34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defTabSz="457200" eaLnBrk="0" fontAlgn="base" hangingPunct="0">
              <a:spcBef>
                <a:spcPct val="0"/>
              </a:spcBef>
              <a:spcAft>
                <a:spcPct val="0"/>
              </a:spcAft>
            </a:pPr>
            <a:fld id="{FB2C938C-12F7-448E-8725-A81F0DF86669}" type="slidenum">
              <a:rPr lang="ru-RU" smtClean="0">
                <a:solidFill>
                  <a:prstClr val="white"/>
                </a:solidFill>
              </a:rPr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ru-RU">
              <a:solidFill>
                <a:prstClr val="white"/>
              </a:solidFill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3DFB538B-CC82-442B-8BF5-D7C5B4F420AC}"/>
              </a:ext>
            </a:extLst>
          </p:cNvPr>
          <p:cNvSpPr/>
          <p:nvPr/>
        </p:nvSpPr>
        <p:spPr>
          <a:xfrm>
            <a:off x="510140" y="1271200"/>
            <a:ext cx="11790946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области инженерных изысканий, включая инженерно-геодезические изыскания, метеорологические изыскания, инженерно-геологические изыскания и инженерно-экологические изыскания, техническое регулирование и стандартизация обеспечивают охват необходимых проектных процессов в области гидротехнического, теплотехнического и атомного энергетического комплексов. </a:t>
            </a:r>
          </a:p>
          <a:p>
            <a:pPr algn="just"/>
            <a:endParaRPr lang="ru-RU" sz="16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состав Технического регламента нормативной документации института в области изысканий входят следующие направления:</a:t>
            </a:r>
          </a:p>
        </p:txBody>
      </p:sp>
      <p:graphicFrame>
        <p:nvGraphicFramePr>
          <p:cNvPr id="3" name="Таблица 3">
            <a:extLst>
              <a:ext uri="{FF2B5EF4-FFF2-40B4-BE49-F238E27FC236}">
                <a16:creationId xmlns:a16="http://schemas.microsoft.com/office/drawing/2014/main" id="{882F2594-AD91-DF05-F5DC-9459B95211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6690496"/>
              </p:ext>
            </p:extLst>
          </p:nvPr>
        </p:nvGraphicFramePr>
        <p:xfrm>
          <a:off x="596766" y="3194964"/>
          <a:ext cx="11704321" cy="224009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73753">
                  <a:extLst>
                    <a:ext uri="{9D8B030D-6E8A-4147-A177-3AD203B41FA5}">
                      <a16:colId xmlns:a16="http://schemas.microsoft.com/office/drawing/2014/main" val="2068931869"/>
                    </a:ext>
                  </a:extLst>
                </a:gridCol>
                <a:gridCol w="8786754">
                  <a:extLst>
                    <a:ext uri="{9D8B030D-6E8A-4147-A177-3AD203B41FA5}">
                      <a16:colId xmlns:a16="http://schemas.microsoft.com/office/drawing/2014/main" val="1101593057"/>
                    </a:ext>
                  </a:extLst>
                </a:gridCol>
                <a:gridCol w="576810">
                  <a:extLst>
                    <a:ext uri="{9D8B030D-6E8A-4147-A177-3AD203B41FA5}">
                      <a16:colId xmlns:a16="http://schemas.microsoft.com/office/drawing/2014/main" val="3213143600"/>
                    </a:ext>
                  </a:extLst>
                </a:gridCol>
                <a:gridCol w="1567004">
                  <a:extLst>
                    <a:ext uri="{9D8B030D-6E8A-4147-A177-3AD203B41FA5}">
                      <a16:colId xmlns:a16="http://schemas.microsoft.com/office/drawing/2014/main" val="416205788"/>
                    </a:ext>
                  </a:extLst>
                </a:gridCol>
              </a:tblGrid>
              <a:tr h="385897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/>
                        <a:t>№ п/п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/>
                        <a:t>Наименование </a:t>
                      </a: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600" b="1" dirty="0"/>
                        <a:t>Количество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55833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+mn-lt"/>
                        </a:rPr>
                        <a:t>1.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+mn-lt"/>
                          <a:cs typeface="Arial" panose="020B0604020202020204" pitchFamily="34" charset="0"/>
                        </a:rPr>
                        <a:t>Государственные стандарты</a:t>
                      </a:r>
                      <a:endParaRPr lang="ru-RU" sz="14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+mn-lt"/>
                        </a:rPr>
                        <a:t>48</a:t>
                      </a:r>
                    </a:p>
                  </a:txBody>
                  <a:tcPr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+mn-lt"/>
                        </a:rPr>
                        <a:t>позиций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7880710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+mn-lt"/>
                        </a:rPr>
                        <a:t>2.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+mn-lt"/>
                          <a:cs typeface="Arial" panose="020B0604020202020204" pitchFamily="34" charset="0"/>
                        </a:rPr>
                        <a:t>Своды правил</a:t>
                      </a:r>
                      <a:endParaRPr lang="ru-RU" sz="14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+mn-lt"/>
                        </a:rPr>
                        <a:t>54</a:t>
                      </a:r>
                    </a:p>
                  </a:txBody>
                  <a:tcPr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+mn-lt"/>
                        </a:rPr>
                        <a:t>позиции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5062037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+mn-lt"/>
                        </a:rPr>
                        <a:t>3.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+mn-lt"/>
                          <a:cs typeface="Arial" panose="020B0604020202020204" pitchFamily="34" charset="0"/>
                        </a:rPr>
                        <a:t>Стандарты  и нормативно-технические документы ПАО «РусГидро»</a:t>
                      </a:r>
                      <a:endParaRPr lang="ru-RU" sz="14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+mn-lt"/>
                        </a:rPr>
                        <a:t>10</a:t>
                      </a:r>
                    </a:p>
                  </a:txBody>
                  <a:tcPr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+mn-lt"/>
                        </a:rPr>
                        <a:t>позиций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473065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+mn-lt"/>
                        </a:rPr>
                        <a:t>4.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+mn-lt"/>
                          <a:cs typeface="Arial" panose="020B0604020202020204" pitchFamily="34" charset="0"/>
                        </a:rPr>
                        <a:t>Руководящие документы </a:t>
                      </a:r>
                      <a:endParaRPr lang="ru-RU" sz="14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+mn-lt"/>
                        </a:rPr>
                        <a:t>1</a:t>
                      </a:r>
                    </a:p>
                  </a:txBody>
                  <a:tcPr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+mn-lt"/>
                        </a:rPr>
                        <a:t>позиция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104838680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pPr algn="r"/>
                      <a:r>
                        <a:rPr lang="ru-RU" sz="1800" b="1" dirty="0">
                          <a:solidFill>
                            <a:schemeClr val="bg1"/>
                          </a:solidFill>
                        </a:rPr>
                        <a:t>ВСЕГО:</a:t>
                      </a:r>
                    </a:p>
                  </a:txBody>
                  <a:tcPr anchor="ctr">
                    <a:solidFill>
                      <a:srgbClr val="4F81B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u="non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800" b="1" dirty="0">
                          <a:solidFill>
                            <a:schemeClr val="bg1"/>
                          </a:solidFill>
                        </a:rPr>
                        <a:t>113</a:t>
                      </a:r>
                    </a:p>
                  </a:txBody>
                  <a:tcPr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>
                          <a:solidFill>
                            <a:schemeClr val="bg1"/>
                          </a:solidFill>
                        </a:rPr>
                        <a:t>позиций НТД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2318721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210A253D-23F3-2CB6-0813-C7DD3B183FA2}"/>
              </a:ext>
            </a:extLst>
          </p:cNvPr>
          <p:cNvSpPr txBox="1"/>
          <p:nvPr/>
        </p:nvSpPr>
        <p:spPr>
          <a:xfrm>
            <a:off x="510140" y="5542944"/>
            <a:ext cx="11790946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Разработка единого нормативного документа для изыскательских работ </a:t>
            </a:r>
            <a:r>
              <a:rPr lang="ru-RU" sz="1600" b="1" i="1" dirty="0">
                <a:solidFill>
                  <a:srgbClr val="E66A25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представляется невозможной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по причине, как разнообразия сооружений, так и природных условий, которым должны соответствовать принимаемые технические решения.</a:t>
            </a:r>
          </a:p>
          <a:p>
            <a:pPr algn="just"/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500" dirty="0">
                <a:solidFill>
                  <a:srgbClr val="E66A25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ОТСУТСТВУЮТ ТРЕБОВАНИЯ К ПРОВЕДЕНИЮ ИЗЫСКАНИЙ НА РАННИХ СТАДИЯХ ПРОЕКТИРОВАНИЯ</a:t>
            </a:r>
            <a:endParaRPr lang="ru-RU" sz="1600" dirty="0">
              <a:solidFill>
                <a:srgbClr val="E66A25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2524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TextBox 45"/>
          <p:cNvSpPr txBox="1"/>
          <p:nvPr/>
        </p:nvSpPr>
        <p:spPr>
          <a:xfrm>
            <a:off x="582464" y="7204789"/>
            <a:ext cx="4953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>
                <a:solidFill>
                  <a:schemeClr val="bg1"/>
                </a:solidFill>
                <a:cs typeface="Times New Roman" panose="02020603050405020304" pitchFamily="18" charset="0"/>
              </a:rPr>
              <a:t>АО «Институт </a:t>
            </a:r>
            <a:r>
              <a:rPr lang="ru-RU" sz="1000" dirty="0" err="1">
                <a:solidFill>
                  <a:schemeClr val="bg1"/>
                </a:solidFill>
                <a:cs typeface="Times New Roman" panose="02020603050405020304" pitchFamily="18" charset="0"/>
              </a:rPr>
              <a:t>Гидропроект</a:t>
            </a:r>
            <a:r>
              <a:rPr lang="ru-RU" sz="1000" dirty="0">
                <a:solidFill>
                  <a:schemeClr val="bg1"/>
                </a:solidFill>
                <a:cs typeface="Times New Roman" panose="02020603050405020304" pitchFamily="18" charset="0"/>
              </a:rPr>
              <a:t>» </a:t>
            </a:r>
            <a:r>
              <a:rPr lang="en-US" sz="1000" dirty="0">
                <a:solidFill>
                  <a:schemeClr val="bg1"/>
                </a:solidFill>
                <a:cs typeface="Times New Roman" panose="02020603050405020304" pitchFamily="18" charset="0"/>
              </a:rPr>
              <a:t>| </a:t>
            </a:r>
            <a:r>
              <a:rPr lang="en-US" sz="1000" dirty="0" err="1">
                <a:solidFill>
                  <a:schemeClr val="bg1"/>
                </a:solidFill>
                <a:cs typeface="Times New Roman" panose="02020603050405020304" pitchFamily="18" charset="0"/>
              </a:rPr>
              <a:t>www.mhp.rushydro.ru</a:t>
            </a:r>
            <a:r>
              <a:rPr lang="en-US" sz="1000" dirty="0">
                <a:solidFill>
                  <a:schemeClr val="bg1"/>
                </a:solidFill>
                <a:cs typeface="Times New Roman" panose="02020603050405020304" pitchFamily="18" charset="0"/>
              </a:rPr>
              <a:t> | </a:t>
            </a:r>
            <a:r>
              <a:rPr lang="en-US" sz="1000" dirty="0" err="1">
                <a:solidFill>
                  <a:schemeClr val="bg1"/>
                </a:solidFill>
                <a:cs typeface="Times New Roman" panose="02020603050405020304" pitchFamily="18" charset="0"/>
              </a:rPr>
              <a:t>hydro@hydroproject.ru</a:t>
            </a:r>
            <a:r>
              <a:rPr lang="en-US" sz="1000" dirty="0">
                <a:solidFill>
                  <a:schemeClr val="bg1"/>
                </a:solidFill>
                <a:cs typeface="Times New Roman" panose="02020603050405020304" pitchFamily="18" charset="0"/>
              </a:rPr>
              <a:t> </a:t>
            </a:r>
            <a:endParaRPr lang="ru-RU" sz="1000" dirty="0">
              <a:solidFill>
                <a:schemeClr val="bg1"/>
              </a:solidFill>
              <a:cs typeface="Times New Roman" panose="02020603050405020304" pitchFamily="18" charset="0"/>
            </a:endParaRPr>
          </a:p>
        </p:txBody>
      </p:sp>
      <p:sp>
        <p:nvSpPr>
          <p:cNvPr id="49" name="Заголовок 4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000" b="1" dirty="0">
                <a:latin typeface="Arial Black" panose="020B0A04020102020204" pitchFamily="34" charset="0"/>
              </a:rPr>
              <a:t>НТД В ОБЛАСТИ ПРОЕКТИРОВАНИЯ</a:t>
            </a:r>
            <a:endParaRPr lang="ru-RU" sz="3000" dirty="0">
              <a:latin typeface="Arial Black" panose="020B0A04020102020204" pitchFamily="34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defTabSz="457200" eaLnBrk="0" fontAlgn="base" hangingPunct="0">
              <a:spcBef>
                <a:spcPct val="0"/>
              </a:spcBef>
              <a:spcAft>
                <a:spcPct val="0"/>
              </a:spcAft>
            </a:pPr>
            <a:fld id="{FB2C938C-12F7-448E-8725-A81F0DF86669}" type="slidenum">
              <a:rPr lang="ru-RU" smtClean="0">
                <a:solidFill>
                  <a:prstClr val="white"/>
                </a:solidFill>
              </a:rPr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ru-RU">
              <a:solidFill>
                <a:prstClr val="white"/>
              </a:solidFill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3DFB538B-CC82-442B-8BF5-D7C5B4F420AC}"/>
              </a:ext>
            </a:extLst>
          </p:cNvPr>
          <p:cNvSpPr/>
          <p:nvPr/>
        </p:nvSpPr>
        <p:spPr>
          <a:xfrm>
            <a:off x="511775" y="1195871"/>
            <a:ext cx="1178931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области разработки проектной и рабочей документации техническое регулирование и стандартизация обеспечивают охват необходимых проектных процессов в области гидротехнического, теплотехнического и атомного энергетического комплексов.</a:t>
            </a:r>
          </a:p>
          <a:p>
            <a:pPr algn="just"/>
            <a:r>
              <a:rPr lang="ru-RU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состав Технического регламента нормативной документации института в области проектирования входят следующие направления:</a:t>
            </a:r>
          </a:p>
        </p:txBody>
      </p:sp>
      <p:graphicFrame>
        <p:nvGraphicFramePr>
          <p:cNvPr id="3" name="Таблица 3">
            <a:extLst>
              <a:ext uri="{FF2B5EF4-FFF2-40B4-BE49-F238E27FC236}">
                <a16:creationId xmlns:a16="http://schemas.microsoft.com/office/drawing/2014/main" id="{ED60416F-2CC4-4D6E-3CE8-054D1D13D2B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2302645"/>
              </p:ext>
            </p:extLst>
          </p:nvPr>
        </p:nvGraphicFramePr>
        <p:xfrm>
          <a:off x="582464" y="2694583"/>
          <a:ext cx="11718623" cy="409429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74698">
                  <a:extLst>
                    <a:ext uri="{9D8B030D-6E8A-4147-A177-3AD203B41FA5}">
                      <a16:colId xmlns:a16="http://schemas.microsoft.com/office/drawing/2014/main" val="2068931869"/>
                    </a:ext>
                  </a:extLst>
                </a:gridCol>
                <a:gridCol w="8797491">
                  <a:extLst>
                    <a:ext uri="{9D8B030D-6E8A-4147-A177-3AD203B41FA5}">
                      <a16:colId xmlns:a16="http://schemas.microsoft.com/office/drawing/2014/main" val="1101593057"/>
                    </a:ext>
                  </a:extLst>
                </a:gridCol>
                <a:gridCol w="577515">
                  <a:extLst>
                    <a:ext uri="{9D8B030D-6E8A-4147-A177-3AD203B41FA5}">
                      <a16:colId xmlns:a16="http://schemas.microsoft.com/office/drawing/2014/main" val="3213143600"/>
                    </a:ext>
                  </a:extLst>
                </a:gridCol>
                <a:gridCol w="1568919">
                  <a:extLst>
                    <a:ext uri="{9D8B030D-6E8A-4147-A177-3AD203B41FA5}">
                      <a16:colId xmlns:a16="http://schemas.microsoft.com/office/drawing/2014/main" val="416205788"/>
                    </a:ext>
                  </a:extLst>
                </a:gridCol>
              </a:tblGrid>
              <a:tr h="385897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/>
                        <a:t>№ п/п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/>
                        <a:t>Наименование </a:t>
                      </a: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600" b="1" dirty="0"/>
                        <a:t>Количество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55833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+mn-lt"/>
                        </a:rPr>
                        <a:t>1.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+mn-lt"/>
                          <a:cs typeface="Arial" panose="020B0604020202020204" pitchFamily="34" charset="0"/>
                        </a:rPr>
                        <a:t>Законы Российской Федерации		</a:t>
                      </a:r>
                      <a:endParaRPr lang="ru-RU" sz="14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+mn-lt"/>
                        </a:rPr>
                        <a:t>23</a:t>
                      </a:r>
                    </a:p>
                  </a:txBody>
                  <a:tcPr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+mn-lt"/>
                        </a:rPr>
                        <a:t>позиции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7880710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+mn-lt"/>
                        </a:rPr>
                        <a:t>2.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+mn-lt"/>
                          <a:cs typeface="Arial" panose="020B0604020202020204" pitchFamily="34" charset="0"/>
                        </a:rPr>
                        <a:t>Постановления и Распоряжения Правительства РФ</a:t>
                      </a:r>
                      <a:endParaRPr lang="ru-RU" sz="14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+mn-lt"/>
                        </a:rPr>
                        <a:t>35</a:t>
                      </a:r>
                    </a:p>
                  </a:txBody>
                  <a:tcPr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+mn-lt"/>
                        </a:rPr>
                        <a:t>позиций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5062037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+mn-lt"/>
                        </a:rPr>
                        <a:t>3.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+mn-lt"/>
                          <a:cs typeface="Arial" panose="020B0604020202020204" pitchFamily="34" charset="0"/>
                        </a:rPr>
                        <a:t>Приказы и постановления федеральных органов</a:t>
                      </a:r>
                      <a:endParaRPr lang="ru-RU" sz="14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+mn-lt"/>
                        </a:rPr>
                        <a:t>37</a:t>
                      </a:r>
                    </a:p>
                  </a:txBody>
                  <a:tcPr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+mn-lt"/>
                        </a:rPr>
                        <a:t>позиций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473065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+mn-lt"/>
                        </a:rPr>
                        <a:t>4.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+mn-lt"/>
                          <a:cs typeface="Arial" panose="020B0604020202020204" pitchFamily="34" charset="0"/>
                        </a:rPr>
                        <a:t>Государственные стандарты</a:t>
                      </a:r>
                      <a:endParaRPr lang="ru-RU" sz="14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+mn-lt"/>
                        </a:rPr>
                        <a:t>269</a:t>
                      </a:r>
                    </a:p>
                  </a:txBody>
                  <a:tcPr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+mn-lt"/>
                        </a:rPr>
                        <a:t>позиций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1048386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+mn-lt"/>
                        </a:rPr>
                        <a:t>5.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+mn-lt"/>
                          <a:cs typeface="Arial" panose="020B0604020202020204" pitchFamily="34" charset="0"/>
                        </a:rPr>
                        <a:t>Своды правил</a:t>
                      </a:r>
                      <a:endParaRPr lang="ru-RU" sz="14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+mn-lt"/>
                        </a:rPr>
                        <a:t>208</a:t>
                      </a:r>
                    </a:p>
                  </a:txBody>
                  <a:tcPr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+mn-lt"/>
                        </a:rPr>
                        <a:t>позиций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4462149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+mn-lt"/>
                        </a:rPr>
                        <a:t>6.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+mn-lt"/>
                          <a:cs typeface="Arial" panose="020B0604020202020204" pitchFamily="34" charset="0"/>
                        </a:rPr>
                        <a:t>Стандарты  и нормативно-технические документы ПАО «РусГидро»</a:t>
                      </a:r>
                      <a:endParaRPr lang="ru-RU" sz="14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+mn-lt"/>
                        </a:rPr>
                        <a:t>105</a:t>
                      </a:r>
                    </a:p>
                  </a:txBody>
                  <a:tcPr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+mn-lt"/>
                        </a:rPr>
                        <a:t>позиций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700818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+mn-lt"/>
                        </a:rPr>
                        <a:t>7.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+mn-lt"/>
                          <a:cs typeface="Arial" panose="020B0604020202020204" pitchFamily="34" charset="0"/>
                        </a:rPr>
                        <a:t>Руководящие документы </a:t>
                      </a:r>
                      <a:endParaRPr lang="ru-RU" sz="14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+mn-lt"/>
                        </a:rPr>
                        <a:t>14</a:t>
                      </a:r>
                    </a:p>
                  </a:txBody>
                  <a:tcPr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+mn-lt"/>
                        </a:rPr>
                        <a:t>позиций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679514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+mn-lt"/>
                        </a:rPr>
                        <a:t>8.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+mn-lt"/>
                          <a:cs typeface="Arial" panose="020B0604020202020204" pitchFamily="34" charset="0"/>
                        </a:rPr>
                        <a:t>Методические пособия</a:t>
                      </a:r>
                      <a:endParaRPr lang="ru-RU" sz="14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+mn-lt"/>
                        </a:rPr>
                        <a:t>7</a:t>
                      </a:r>
                    </a:p>
                  </a:txBody>
                  <a:tcPr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+mn-lt"/>
                        </a:rPr>
                        <a:t>позиций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9262651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+mn-lt"/>
                        </a:rPr>
                        <a:t>9.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400" u="none" dirty="0">
                          <a:latin typeface="+mn-lt"/>
                          <a:cs typeface="Arial" panose="020B0604020202020204" pitchFamily="34" charset="0"/>
                        </a:rPr>
                        <a:t>НТД по атомной безопасности</a:t>
                      </a:r>
                      <a:endParaRPr lang="ru-RU" sz="1400" u="none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+mn-lt"/>
                        </a:rPr>
                        <a:t>193</a:t>
                      </a:r>
                    </a:p>
                  </a:txBody>
                  <a:tcPr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+mn-lt"/>
                        </a:rPr>
                        <a:t>Позиции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161159404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pPr algn="r"/>
                      <a:r>
                        <a:rPr lang="ru-RU" sz="1800" b="1" dirty="0">
                          <a:solidFill>
                            <a:schemeClr val="bg1"/>
                          </a:solidFill>
                        </a:rPr>
                        <a:t>ИТОГО:</a:t>
                      </a:r>
                    </a:p>
                  </a:txBody>
                  <a:tcPr anchor="ctr">
                    <a:solidFill>
                      <a:srgbClr val="4F81B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u="non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800" b="1" dirty="0">
                          <a:solidFill>
                            <a:schemeClr val="bg1"/>
                          </a:solidFill>
                        </a:rPr>
                        <a:t>890</a:t>
                      </a:r>
                    </a:p>
                  </a:txBody>
                  <a:tcPr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>
                          <a:solidFill>
                            <a:schemeClr val="bg1"/>
                          </a:solidFill>
                        </a:rPr>
                        <a:t>позиций НТД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23187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35661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TextBox 45"/>
          <p:cNvSpPr txBox="1"/>
          <p:nvPr/>
        </p:nvSpPr>
        <p:spPr>
          <a:xfrm>
            <a:off x="582464" y="7204789"/>
            <a:ext cx="4953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>
                <a:solidFill>
                  <a:schemeClr val="bg1"/>
                </a:solidFill>
                <a:cs typeface="Times New Roman" panose="02020603050405020304" pitchFamily="18" charset="0"/>
              </a:rPr>
              <a:t>АО «Институт </a:t>
            </a:r>
            <a:r>
              <a:rPr lang="ru-RU" sz="1000" dirty="0" err="1">
                <a:solidFill>
                  <a:schemeClr val="bg1"/>
                </a:solidFill>
                <a:cs typeface="Times New Roman" panose="02020603050405020304" pitchFamily="18" charset="0"/>
              </a:rPr>
              <a:t>Гидропроект</a:t>
            </a:r>
            <a:r>
              <a:rPr lang="ru-RU" sz="1000" dirty="0">
                <a:solidFill>
                  <a:schemeClr val="bg1"/>
                </a:solidFill>
                <a:cs typeface="Times New Roman" panose="02020603050405020304" pitchFamily="18" charset="0"/>
              </a:rPr>
              <a:t>» </a:t>
            </a:r>
            <a:r>
              <a:rPr lang="en-US" sz="1000" dirty="0">
                <a:solidFill>
                  <a:schemeClr val="bg1"/>
                </a:solidFill>
                <a:cs typeface="Times New Roman" panose="02020603050405020304" pitchFamily="18" charset="0"/>
              </a:rPr>
              <a:t>| </a:t>
            </a:r>
            <a:r>
              <a:rPr lang="en-US" sz="1000" dirty="0" err="1">
                <a:solidFill>
                  <a:schemeClr val="bg1"/>
                </a:solidFill>
                <a:cs typeface="Times New Roman" panose="02020603050405020304" pitchFamily="18" charset="0"/>
              </a:rPr>
              <a:t>www.mhp.rushydro.ru</a:t>
            </a:r>
            <a:r>
              <a:rPr lang="en-US" sz="1000" dirty="0">
                <a:solidFill>
                  <a:schemeClr val="bg1"/>
                </a:solidFill>
                <a:cs typeface="Times New Roman" panose="02020603050405020304" pitchFamily="18" charset="0"/>
              </a:rPr>
              <a:t> | </a:t>
            </a:r>
            <a:r>
              <a:rPr lang="en-US" sz="1000" dirty="0" err="1">
                <a:solidFill>
                  <a:schemeClr val="bg1"/>
                </a:solidFill>
                <a:cs typeface="Times New Roman" panose="02020603050405020304" pitchFamily="18" charset="0"/>
              </a:rPr>
              <a:t>hydro@hydroproject.ru</a:t>
            </a:r>
            <a:r>
              <a:rPr lang="en-US" sz="1000" dirty="0">
                <a:solidFill>
                  <a:schemeClr val="bg1"/>
                </a:solidFill>
                <a:cs typeface="Times New Roman" panose="02020603050405020304" pitchFamily="18" charset="0"/>
              </a:rPr>
              <a:t> </a:t>
            </a:r>
            <a:endParaRPr lang="ru-RU" sz="1000" dirty="0">
              <a:solidFill>
                <a:schemeClr val="bg1"/>
              </a:solidFill>
              <a:cs typeface="Times New Roman" panose="02020603050405020304" pitchFamily="18" charset="0"/>
            </a:endParaRPr>
          </a:p>
        </p:txBody>
      </p:sp>
      <p:sp>
        <p:nvSpPr>
          <p:cNvPr id="49" name="Заголовок 4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000" b="1" dirty="0">
                <a:latin typeface="Arial Black" panose="020B0A04020102020204" pitchFamily="34" charset="0"/>
              </a:rPr>
              <a:t>СТАДИЙНОСТЬ ПРОЕКТИРОВАНИЯ</a:t>
            </a:r>
            <a:endParaRPr lang="ru-RU" sz="3000" dirty="0">
              <a:latin typeface="Arial Black" panose="020B0A04020102020204" pitchFamily="34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defTabSz="457200" eaLnBrk="0" fontAlgn="base" hangingPunct="0">
              <a:spcBef>
                <a:spcPct val="0"/>
              </a:spcBef>
              <a:spcAft>
                <a:spcPct val="0"/>
              </a:spcAft>
            </a:pPr>
            <a:fld id="{FB2C938C-12F7-448E-8725-A81F0DF86669}" type="slidenum">
              <a:rPr lang="ru-RU" smtClean="0">
                <a:solidFill>
                  <a:prstClr val="white"/>
                </a:solidFill>
              </a:rPr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ru-RU">
              <a:solidFill>
                <a:prstClr val="white"/>
              </a:solidFill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3DFB538B-CC82-442B-8BF5-D7C5B4F420AC}"/>
              </a:ext>
            </a:extLst>
          </p:cNvPr>
          <p:cNvSpPr/>
          <p:nvPr/>
        </p:nvSpPr>
        <p:spPr>
          <a:xfrm>
            <a:off x="471935" y="867129"/>
            <a:ext cx="12410055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настоящее время  проектирование энергетических объектов производится на стадиях: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территориального планирования;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схем и программ развития энергетики регионов (СИПР);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разработки проектной документации;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разработки рабочей документации.</a:t>
            </a:r>
          </a:p>
          <a:p>
            <a:endParaRPr lang="ru-RU" sz="16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Объем и состав изыскательских работ на стадии территориального планирования не соответствует условиям обоснованного выбора вариантов объемно-планировочных решений энергетических комплексов и их сметной стоимости.</a:t>
            </a:r>
          </a:p>
          <a:p>
            <a:pPr algn="just"/>
            <a:endParaRPr lang="ru-RU" sz="16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настоящее время отсутствует в качестве обязательной стадия проектирования Обоснование инвестиций  (ОБИН), за исключением требований Постановление Правительства РФ от 12 мая 2017 г. N 563 «О порядке и об основаниях заключения контрактов, предметом которых является одновременно выполнение работ по проектированию, строительству и вводу в эксплуатацию объектов капитального строительства, и о внесении изменений в некоторые акты Правительства Российской Федерации», которое относится к государственным заказчикам и прямому бюджетному финансированию. </a:t>
            </a:r>
          </a:p>
          <a:p>
            <a:pPr algn="just"/>
            <a:endParaRPr lang="ru-RU" sz="16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16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Как следствие, по объектам заказчиков, не являющихся получателями бюджетных средств, проектно-изыскательские работы выполняются в сжатые сроки, в один этап, что в итоге часто приводит к увеличению сроков реализации проектов и увеличению плановой стоимости строительства.</a:t>
            </a:r>
          </a:p>
          <a:p>
            <a:pPr algn="just"/>
            <a:endParaRPr lang="ru-RU" sz="16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 этом, ФАУ «</a:t>
            </a:r>
            <a:r>
              <a:rPr lang="ru-RU" sz="16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Главгосэкспертиза</a:t>
            </a:r>
            <a:r>
              <a:rPr lang="ru-RU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России» оказывает услуги по экспертизе ОБИН на строительство, реконструкцию объектов капитального строительства, представляемых физическими и юридическими лицами, независимо от источников финансирования объектов капитального строительства.</a:t>
            </a:r>
          </a:p>
          <a:p>
            <a:pPr algn="just"/>
            <a:endParaRPr lang="ru-RU" sz="16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1600" b="1" dirty="0">
                <a:solidFill>
                  <a:srgbClr val="E66A2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Предпроектную стадию «Обоснование инвестиций» необходимо законодательно вернуть в нормативную базу для всех заказчиков в качестве отдельной рекомендательной стадии с указанием источника её финансирования.</a:t>
            </a:r>
          </a:p>
        </p:txBody>
      </p:sp>
    </p:spTree>
    <p:extLst>
      <p:ext uri="{BB962C8B-B14F-4D97-AF65-F5344CB8AC3E}">
        <p14:creationId xmlns:p14="http://schemas.microsoft.com/office/powerpoint/2010/main" val="249093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TextBox 45"/>
          <p:cNvSpPr txBox="1"/>
          <p:nvPr/>
        </p:nvSpPr>
        <p:spPr>
          <a:xfrm>
            <a:off x="582464" y="7204789"/>
            <a:ext cx="4953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>
                <a:solidFill>
                  <a:schemeClr val="bg1"/>
                </a:solidFill>
                <a:cs typeface="Times New Roman" panose="02020603050405020304" pitchFamily="18" charset="0"/>
              </a:rPr>
              <a:t>АО «Институт </a:t>
            </a:r>
            <a:r>
              <a:rPr lang="ru-RU" sz="1000" dirty="0" err="1">
                <a:solidFill>
                  <a:schemeClr val="bg1"/>
                </a:solidFill>
                <a:cs typeface="Times New Roman" panose="02020603050405020304" pitchFamily="18" charset="0"/>
              </a:rPr>
              <a:t>Гидропроект</a:t>
            </a:r>
            <a:r>
              <a:rPr lang="ru-RU" sz="1000" dirty="0">
                <a:solidFill>
                  <a:schemeClr val="bg1"/>
                </a:solidFill>
                <a:cs typeface="Times New Roman" panose="02020603050405020304" pitchFamily="18" charset="0"/>
              </a:rPr>
              <a:t>» </a:t>
            </a:r>
            <a:r>
              <a:rPr lang="en-US" sz="1000" dirty="0">
                <a:solidFill>
                  <a:schemeClr val="bg1"/>
                </a:solidFill>
                <a:cs typeface="Times New Roman" panose="02020603050405020304" pitchFamily="18" charset="0"/>
              </a:rPr>
              <a:t>| </a:t>
            </a:r>
            <a:r>
              <a:rPr lang="en-US" sz="1000" dirty="0" err="1">
                <a:solidFill>
                  <a:schemeClr val="bg1"/>
                </a:solidFill>
                <a:cs typeface="Times New Roman" panose="02020603050405020304" pitchFamily="18" charset="0"/>
              </a:rPr>
              <a:t>www.mhp.rushydro.ru</a:t>
            </a:r>
            <a:r>
              <a:rPr lang="en-US" sz="1000" dirty="0">
                <a:solidFill>
                  <a:schemeClr val="bg1"/>
                </a:solidFill>
                <a:cs typeface="Times New Roman" panose="02020603050405020304" pitchFamily="18" charset="0"/>
              </a:rPr>
              <a:t> | </a:t>
            </a:r>
            <a:r>
              <a:rPr lang="en-US" sz="1000" dirty="0" err="1">
                <a:solidFill>
                  <a:schemeClr val="bg1"/>
                </a:solidFill>
                <a:cs typeface="Times New Roman" panose="02020603050405020304" pitchFamily="18" charset="0"/>
              </a:rPr>
              <a:t>hydro@hydroproject.ru</a:t>
            </a:r>
            <a:r>
              <a:rPr lang="en-US" sz="1000" dirty="0">
                <a:solidFill>
                  <a:schemeClr val="bg1"/>
                </a:solidFill>
                <a:cs typeface="Times New Roman" panose="02020603050405020304" pitchFamily="18" charset="0"/>
              </a:rPr>
              <a:t> </a:t>
            </a:r>
            <a:endParaRPr lang="ru-RU" sz="1000" dirty="0">
              <a:solidFill>
                <a:schemeClr val="bg1"/>
              </a:solidFill>
              <a:cs typeface="Times New Roman" panose="02020603050405020304" pitchFamily="18" charset="0"/>
            </a:endParaRPr>
          </a:p>
        </p:txBody>
      </p:sp>
      <p:sp>
        <p:nvSpPr>
          <p:cNvPr id="49" name="Заголовок 4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000" b="1" dirty="0">
                <a:latin typeface="Arial Black" panose="020B0A04020102020204" pitchFamily="34" charset="0"/>
              </a:rPr>
              <a:t>ЗАДАЧИ ТИПИЗАЦИИ В ОБИН</a:t>
            </a:r>
            <a:endParaRPr lang="ru-RU" sz="3000" dirty="0">
              <a:latin typeface="Arial Black" panose="020B0A04020102020204" pitchFamily="34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defTabSz="457200" eaLnBrk="0" fontAlgn="base" hangingPunct="0">
              <a:spcBef>
                <a:spcPct val="0"/>
              </a:spcBef>
              <a:spcAft>
                <a:spcPct val="0"/>
              </a:spcAft>
            </a:pPr>
            <a:fld id="{FB2C938C-12F7-448E-8725-A81F0DF86669}" type="slidenum">
              <a:rPr lang="ru-RU" smtClean="0">
                <a:solidFill>
                  <a:prstClr val="white"/>
                </a:solidFill>
              </a:rPr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ru-RU">
              <a:solidFill>
                <a:prstClr val="white"/>
              </a:solidFill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3DFB538B-CC82-442B-8BF5-D7C5B4F420AC}"/>
              </a:ext>
            </a:extLst>
          </p:cNvPr>
          <p:cNvSpPr/>
          <p:nvPr/>
        </p:nvSpPr>
        <p:spPr>
          <a:xfrm>
            <a:off x="441087" y="937471"/>
            <a:ext cx="12211693" cy="57554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соответствии с ПП РФ от 12.05.2017г. N 563 «Обоснование инвестиций» представляет собой документацию, включающую основные характеристики инвестиционного проекта, сроки и этапы строительства, место размещения, предполагаемую предельную сметную стоимость, а также проект задания на проектирование объекта капитального строительства. Общая структура ОБИН в сокращенном виде во многом соответствует требованиям ПП РФ от 16.02.2008г. № 87.</a:t>
            </a:r>
          </a:p>
          <a:p>
            <a:endParaRPr lang="ru-RU" sz="16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составе требований к составу ОБИН также необходимо рассматривать обоснование выбора типовой проектной документации объекта капитального строительства, аналогичного по назначению, проектной мощности, природным и иным условиям территории, на которой планируется осуществлять строительство, которая будет использована при проектировании, либо обоснование невозможности (нецелесообразности) использования такой документации в связи с ее отсутствием.</a:t>
            </a:r>
          </a:p>
          <a:p>
            <a:pPr algn="just"/>
            <a:endParaRPr lang="ru-RU" sz="16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связи с уникальностью природных условий объекты гидроэнергетики (за исключением блоков малых ГЭС мощностью до 1 МВт) не могут  типизироваться по составу и параметрам сооружений и основного гидросилового оборудования без  ущерба эффективности проекта в целом, однако типизация вспомогательных зданий и сооружений в составе гидроузлов, а также практически всех типов технологического оборудования подлежит рассмотрению для последующего учета в составе стадии «Проектная документация».</a:t>
            </a:r>
          </a:p>
          <a:p>
            <a:pPr algn="just"/>
            <a:endParaRPr lang="ru-RU" sz="16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Рекомендованный перечень объектов типизации может быть при этом установлен в ведомственных или отраслевых нормативных документах.</a:t>
            </a:r>
          </a:p>
          <a:p>
            <a:pPr algn="just"/>
            <a:endParaRPr lang="ru-RU" sz="16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 оценки предварительной предельной стоимости строительства, определяемую в составе ОБИН, целесообразно актуализировать сборник укрупненных показателей стоимости строительства ГЭС и ГАЭС (УПС ГЭС-84), разработанный Институтом </a:t>
            </a:r>
            <a:r>
              <a:rPr lang="ru-RU" sz="16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Гидропроект</a:t>
            </a:r>
            <a:r>
              <a:rPr lang="ru-RU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 1984 г., что усилит положительный эффект типизации.</a:t>
            </a:r>
          </a:p>
        </p:txBody>
      </p:sp>
    </p:spTree>
    <p:extLst>
      <p:ext uri="{BB962C8B-B14F-4D97-AF65-F5344CB8AC3E}">
        <p14:creationId xmlns:p14="http://schemas.microsoft.com/office/powerpoint/2010/main" val="4124308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TextBox 45"/>
          <p:cNvSpPr txBox="1"/>
          <p:nvPr/>
        </p:nvSpPr>
        <p:spPr>
          <a:xfrm>
            <a:off x="582464" y="7204789"/>
            <a:ext cx="4953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>
                <a:solidFill>
                  <a:schemeClr val="bg1"/>
                </a:solidFill>
                <a:cs typeface="Times New Roman" panose="02020603050405020304" pitchFamily="18" charset="0"/>
              </a:rPr>
              <a:t>АО «Институт </a:t>
            </a:r>
            <a:r>
              <a:rPr lang="ru-RU" sz="1000" dirty="0" err="1">
                <a:solidFill>
                  <a:schemeClr val="bg1"/>
                </a:solidFill>
                <a:cs typeface="Times New Roman" panose="02020603050405020304" pitchFamily="18" charset="0"/>
              </a:rPr>
              <a:t>Гидропроект</a:t>
            </a:r>
            <a:r>
              <a:rPr lang="ru-RU" sz="1000" dirty="0">
                <a:solidFill>
                  <a:schemeClr val="bg1"/>
                </a:solidFill>
                <a:cs typeface="Times New Roman" panose="02020603050405020304" pitchFamily="18" charset="0"/>
              </a:rPr>
              <a:t>» </a:t>
            </a:r>
            <a:r>
              <a:rPr lang="en-US" sz="1000" dirty="0">
                <a:solidFill>
                  <a:schemeClr val="bg1"/>
                </a:solidFill>
                <a:cs typeface="Times New Roman" panose="02020603050405020304" pitchFamily="18" charset="0"/>
              </a:rPr>
              <a:t>| </a:t>
            </a:r>
            <a:r>
              <a:rPr lang="en-US" sz="1000" dirty="0" err="1">
                <a:solidFill>
                  <a:schemeClr val="bg1"/>
                </a:solidFill>
                <a:cs typeface="Times New Roman" panose="02020603050405020304" pitchFamily="18" charset="0"/>
              </a:rPr>
              <a:t>www.mhp.rushydro.ru</a:t>
            </a:r>
            <a:r>
              <a:rPr lang="en-US" sz="1000" dirty="0">
                <a:solidFill>
                  <a:schemeClr val="bg1"/>
                </a:solidFill>
                <a:cs typeface="Times New Roman" panose="02020603050405020304" pitchFamily="18" charset="0"/>
              </a:rPr>
              <a:t> | </a:t>
            </a:r>
            <a:r>
              <a:rPr lang="en-US" sz="1000" dirty="0" err="1">
                <a:solidFill>
                  <a:schemeClr val="bg1"/>
                </a:solidFill>
                <a:cs typeface="Times New Roman" panose="02020603050405020304" pitchFamily="18" charset="0"/>
              </a:rPr>
              <a:t>hydro@hydroproject.ru</a:t>
            </a:r>
            <a:r>
              <a:rPr lang="en-US" sz="1000" dirty="0">
                <a:solidFill>
                  <a:schemeClr val="bg1"/>
                </a:solidFill>
                <a:cs typeface="Times New Roman" panose="02020603050405020304" pitchFamily="18" charset="0"/>
              </a:rPr>
              <a:t> </a:t>
            </a:r>
            <a:endParaRPr lang="ru-RU" sz="1000" dirty="0">
              <a:solidFill>
                <a:schemeClr val="bg1"/>
              </a:solidFill>
              <a:cs typeface="Times New Roman" panose="02020603050405020304" pitchFamily="18" charset="0"/>
            </a:endParaRPr>
          </a:p>
        </p:txBody>
      </p:sp>
      <p:sp>
        <p:nvSpPr>
          <p:cNvPr id="49" name="Заголовок 4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000" b="1" dirty="0">
                <a:latin typeface="Arial Black" panose="020B0A04020102020204" pitchFamily="34" charset="0"/>
              </a:rPr>
              <a:t>ВЫВОДЫ </a:t>
            </a:r>
            <a:endParaRPr lang="ru-RU" sz="3000" dirty="0">
              <a:latin typeface="Arial Black" panose="020B0A04020102020204" pitchFamily="34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defTabSz="457200" eaLnBrk="0" fontAlgn="base" hangingPunct="0">
              <a:spcBef>
                <a:spcPct val="0"/>
              </a:spcBef>
              <a:spcAft>
                <a:spcPct val="0"/>
              </a:spcAft>
            </a:pPr>
            <a:fld id="{FB2C938C-12F7-448E-8725-A81F0DF86669}" type="slidenum">
              <a:rPr lang="ru-RU" smtClean="0">
                <a:solidFill>
                  <a:prstClr val="white"/>
                </a:solidFill>
              </a:rPr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ru-RU">
              <a:solidFill>
                <a:prstClr val="white"/>
              </a:solidFill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3DFB538B-CC82-442B-8BF5-D7C5B4F420AC}"/>
              </a:ext>
            </a:extLst>
          </p:cNvPr>
          <p:cNvSpPr/>
          <p:nvPr/>
        </p:nvSpPr>
        <p:spPr>
          <a:xfrm>
            <a:off x="582464" y="933224"/>
            <a:ext cx="11800573" cy="69865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AutoNum type="arabicPeriod"/>
            </a:pPr>
            <a:r>
              <a:rPr lang="ru-RU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Проектный блок ПАО «РусГидро» активно участвует в поддержании в актуальном виде действующих нормативно-технических документов по направлениям «Электроэнергетика» и «Строительство». Состав и объём регламентирующих документов в настоящее время достаточен для решения проектных вопросов создания объектов </a:t>
            </a:r>
            <a:r>
              <a:rPr lang="ru-RU" sz="16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гидро</a:t>
            </a:r>
            <a:r>
              <a:rPr lang="ru-RU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 тепловой энергетики.</a:t>
            </a:r>
          </a:p>
          <a:p>
            <a:pPr marL="342900" indent="-342900" algn="just">
              <a:buAutoNum type="arabicPeriod"/>
            </a:pPr>
            <a:endParaRPr lang="ru-RU" sz="16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buAutoNum type="arabicPeriod"/>
            </a:pPr>
            <a:r>
              <a:rPr lang="ru-RU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Тематика типизации технических решений при проектировании гидроэнергетических объектов актуальна в части практически всех видов технологического оборудования (за исключением гидросилового), верхних строений гидротехнических сооружений, а также для вспомогательных зданий и сооружений.</a:t>
            </a:r>
          </a:p>
          <a:p>
            <a:pPr marL="342900" indent="-342900" algn="just">
              <a:buAutoNum type="arabicPeriod"/>
            </a:pPr>
            <a:endParaRPr lang="ru-RU" sz="16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buAutoNum type="arabicPeriod"/>
            </a:pPr>
            <a:r>
              <a:rPr lang="ru-RU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соответствии с Постановлением Правительства РФ от 12 мая 2017 г. N 563 обоснование возможности применения типовых решений необходимо выполнять на стадии ОБИН, которая в настоящее время регламентирована только для государственных заказчиков.</a:t>
            </a:r>
          </a:p>
          <a:p>
            <a:pPr marL="342900" indent="-342900" algn="just">
              <a:buAutoNum type="arabicPeriod"/>
            </a:pPr>
            <a:endParaRPr lang="ru-RU" sz="16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buAutoNum type="arabicPeriod"/>
            </a:pPr>
            <a:r>
              <a:rPr lang="ru-RU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Разработка отдельного рекомендательного нормативного документа по предпроектной стадии ОБИН, включающего основные требования к инженерным изысканиям и глубине проектных проработок с учетом типовых отраслевых требований по типизации, позволит обоснованно определять как конструктивно-компоновочный параметры инвестиционного проекта, так и его предварительную предельную стоимость для принятия окончательного решения о реализации проекта.</a:t>
            </a:r>
          </a:p>
          <a:p>
            <a:pPr marL="342900" indent="-342900" algn="just">
              <a:buAutoNum type="arabicPeriod"/>
            </a:pPr>
            <a:endParaRPr lang="ru-RU" sz="16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buFontTx/>
              <a:buAutoNum type="arabicPeriod"/>
            </a:pPr>
            <a:r>
              <a:rPr lang="ru-RU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Рекомендованный перечень объектов типизации может быть установлен в ведомственных или отраслевых нормативных документах.</a:t>
            </a:r>
          </a:p>
          <a:p>
            <a:pPr marL="342900" indent="-342900" algn="just">
              <a:buAutoNum type="arabicPeriod"/>
            </a:pPr>
            <a:endParaRPr lang="ru-RU" sz="16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buAutoNum type="arabicPeriod"/>
            </a:pPr>
            <a:r>
              <a:rPr lang="ru-RU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Актуализация сборника укрупненных показателей стоимости строительства ГЭС и ГАЭС (УПС ГЭС-84) позволит определять прогнозную стоимость проекта с учетом современного состояния развития технологий и опыта объектов завершенного строительства.</a:t>
            </a:r>
          </a:p>
          <a:p>
            <a:pPr marL="342900" indent="-342900" algn="just">
              <a:buAutoNum type="arabicPeriod"/>
            </a:pPr>
            <a:endParaRPr lang="ru-RU" sz="16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buAutoNum type="arabicPeriod"/>
            </a:pPr>
            <a:endParaRPr lang="ru-RU" sz="16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buAutoNum type="arabicPeriod"/>
            </a:pPr>
            <a:endParaRPr lang="ru-RU" sz="16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27191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5472" y="2507846"/>
            <a:ext cx="3240000" cy="3240000"/>
          </a:xfrm>
          <a:prstGeom prst="rect">
            <a:avLst/>
          </a:prstGeom>
        </p:spPr>
      </p:pic>
      <p:grpSp>
        <p:nvGrpSpPr>
          <p:cNvPr id="3" name="Group 351854">
            <a:extLst>
              <a:ext uri="{FF2B5EF4-FFF2-40B4-BE49-F238E27FC236}">
                <a16:creationId xmlns:a16="http://schemas.microsoft.com/office/drawing/2014/main" id="{1974CE34-B052-3E40-FBA6-9F17E1532EF7}"/>
              </a:ext>
            </a:extLst>
          </p:cNvPr>
          <p:cNvGrpSpPr/>
          <p:nvPr/>
        </p:nvGrpSpPr>
        <p:grpSpPr>
          <a:xfrm>
            <a:off x="5265472" y="1568404"/>
            <a:ext cx="3240000" cy="756000"/>
            <a:chOff x="0" y="0"/>
            <a:chExt cx="3518370" cy="850950"/>
          </a:xfrm>
          <a:solidFill>
            <a:srgbClr val="0066AF"/>
          </a:solidFill>
        </p:grpSpPr>
        <p:sp>
          <p:nvSpPr>
            <p:cNvPr id="7" name="Shape 21956">
              <a:extLst>
                <a:ext uri="{FF2B5EF4-FFF2-40B4-BE49-F238E27FC236}">
                  <a16:creationId xmlns:a16="http://schemas.microsoft.com/office/drawing/2014/main" id="{1E71ECD0-3362-F7C3-4222-C8FE6E38BF4C}"/>
                </a:ext>
              </a:extLst>
            </p:cNvPr>
            <p:cNvSpPr/>
            <p:nvPr userDrawn="1"/>
          </p:nvSpPr>
          <p:spPr>
            <a:xfrm>
              <a:off x="855180" y="0"/>
              <a:ext cx="254460" cy="314910"/>
            </a:xfrm>
            <a:custGeom>
              <a:avLst/>
              <a:gdLst/>
              <a:ahLst/>
              <a:cxnLst/>
              <a:rect l="0" t="0" r="0" b="0"/>
              <a:pathLst>
                <a:path w="254460" h="314910">
                  <a:moveTo>
                    <a:pt x="0" y="0"/>
                  </a:moveTo>
                  <a:lnTo>
                    <a:pt x="57723" y="0"/>
                  </a:lnTo>
                  <a:lnTo>
                    <a:pt x="57723" y="221285"/>
                  </a:lnTo>
                  <a:lnTo>
                    <a:pt x="196737" y="0"/>
                  </a:lnTo>
                  <a:lnTo>
                    <a:pt x="254460" y="0"/>
                  </a:lnTo>
                  <a:lnTo>
                    <a:pt x="254460" y="314910"/>
                  </a:lnTo>
                  <a:lnTo>
                    <a:pt x="196737" y="314910"/>
                  </a:lnTo>
                  <a:lnTo>
                    <a:pt x="196737" y="93625"/>
                  </a:lnTo>
                  <a:lnTo>
                    <a:pt x="57723" y="314910"/>
                  </a:lnTo>
                  <a:lnTo>
                    <a:pt x="0" y="31491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>
              <a:round/>
            </a:ln>
          </p:spPr>
          <p:style>
            <a:lnRef idx="0">
              <a:srgbClr val="000000"/>
            </a:lnRef>
            <a:fillRef idx="1">
              <a:srgbClr val="1A1A1A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/>
            </a:p>
          </p:txBody>
        </p:sp>
        <p:sp>
          <p:nvSpPr>
            <p:cNvPr id="8" name="Shape 21957">
              <a:extLst>
                <a:ext uri="{FF2B5EF4-FFF2-40B4-BE49-F238E27FC236}">
                  <a16:creationId xmlns:a16="http://schemas.microsoft.com/office/drawing/2014/main" id="{8448D8AB-E834-C684-062F-CC8D1086385F}"/>
                </a:ext>
              </a:extLst>
            </p:cNvPr>
            <p:cNvSpPr/>
            <p:nvPr userDrawn="1"/>
          </p:nvSpPr>
          <p:spPr>
            <a:xfrm>
              <a:off x="1161072" y="79160"/>
              <a:ext cx="198857" cy="235750"/>
            </a:xfrm>
            <a:custGeom>
              <a:avLst/>
              <a:gdLst/>
              <a:ahLst/>
              <a:cxnLst/>
              <a:rect l="0" t="0" r="0" b="0"/>
              <a:pathLst>
                <a:path w="198857" h="235750">
                  <a:moveTo>
                    <a:pt x="0" y="0"/>
                  </a:moveTo>
                  <a:lnTo>
                    <a:pt x="56035" y="0"/>
                  </a:lnTo>
                  <a:lnTo>
                    <a:pt x="56035" y="86803"/>
                  </a:lnTo>
                  <a:lnTo>
                    <a:pt x="142827" y="86803"/>
                  </a:lnTo>
                  <a:lnTo>
                    <a:pt x="142827" y="0"/>
                  </a:lnTo>
                  <a:lnTo>
                    <a:pt x="198857" y="0"/>
                  </a:lnTo>
                  <a:lnTo>
                    <a:pt x="198857" y="235750"/>
                  </a:lnTo>
                  <a:lnTo>
                    <a:pt x="142827" y="235750"/>
                  </a:lnTo>
                  <a:lnTo>
                    <a:pt x="142827" y="137020"/>
                  </a:lnTo>
                  <a:lnTo>
                    <a:pt x="56035" y="137020"/>
                  </a:lnTo>
                  <a:lnTo>
                    <a:pt x="56035" y="235750"/>
                  </a:lnTo>
                  <a:lnTo>
                    <a:pt x="0" y="23575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>
              <a:round/>
            </a:ln>
          </p:spPr>
          <p:style>
            <a:lnRef idx="0">
              <a:srgbClr val="000000"/>
            </a:lnRef>
            <a:fillRef idx="1">
              <a:srgbClr val="1A1A1A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/>
            </a:p>
          </p:txBody>
        </p:sp>
        <p:sp>
          <p:nvSpPr>
            <p:cNvPr id="10" name="Shape 21958">
              <a:extLst>
                <a:ext uri="{FF2B5EF4-FFF2-40B4-BE49-F238E27FC236}">
                  <a16:creationId xmlns:a16="http://schemas.microsoft.com/office/drawing/2014/main" id="{650DD5B6-DE02-F93B-6E12-EFE14B938543}"/>
                </a:ext>
              </a:extLst>
            </p:cNvPr>
            <p:cNvSpPr/>
            <p:nvPr userDrawn="1"/>
          </p:nvSpPr>
          <p:spPr>
            <a:xfrm>
              <a:off x="1395339" y="71500"/>
              <a:ext cx="244361" cy="251068"/>
            </a:xfrm>
            <a:custGeom>
              <a:avLst/>
              <a:gdLst/>
              <a:ahLst/>
              <a:cxnLst/>
              <a:rect l="0" t="0" r="0" b="0"/>
              <a:pathLst>
                <a:path w="244361" h="251068">
                  <a:moveTo>
                    <a:pt x="126821" y="0"/>
                  </a:moveTo>
                  <a:cubicBezTo>
                    <a:pt x="185788" y="0"/>
                    <a:pt x="228765" y="34889"/>
                    <a:pt x="244361" y="85954"/>
                  </a:cubicBezTo>
                  <a:lnTo>
                    <a:pt x="181167" y="85954"/>
                  </a:lnTo>
                  <a:cubicBezTo>
                    <a:pt x="170204" y="64250"/>
                    <a:pt x="150405" y="53608"/>
                    <a:pt x="125971" y="53608"/>
                  </a:cubicBezTo>
                  <a:cubicBezTo>
                    <a:pt x="81317" y="53608"/>
                    <a:pt x="56030" y="86807"/>
                    <a:pt x="56030" y="124678"/>
                  </a:cubicBezTo>
                  <a:cubicBezTo>
                    <a:pt x="56030" y="165100"/>
                    <a:pt x="83005" y="197450"/>
                    <a:pt x="125971" y="197450"/>
                  </a:cubicBezTo>
                  <a:cubicBezTo>
                    <a:pt x="135663" y="197450"/>
                    <a:pt x="165567" y="195746"/>
                    <a:pt x="181167" y="166802"/>
                  </a:cubicBezTo>
                  <a:lnTo>
                    <a:pt x="244361" y="166802"/>
                  </a:lnTo>
                  <a:cubicBezTo>
                    <a:pt x="227074" y="216602"/>
                    <a:pt x="187056" y="251068"/>
                    <a:pt x="128916" y="251068"/>
                  </a:cubicBezTo>
                  <a:cubicBezTo>
                    <a:pt x="41289" y="251068"/>
                    <a:pt x="0" y="182564"/>
                    <a:pt x="0" y="123825"/>
                  </a:cubicBezTo>
                  <a:cubicBezTo>
                    <a:pt x="0" y="68937"/>
                    <a:pt x="39611" y="0"/>
                    <a:pt x="126821" y="0"/>
                  </a:cubicBezTo>
                  <a:close/>
                </a:path>
              </a:pathLst>
            </a:custGeom>
            <a:grpFill/>
            <a:ln w="0" cap="flat">
              <a:round/>
            </a:ln>
          </p:spPr>
          <p:style>
            <a:lnRef idx="0">
              <a:srgbClr val="000000"/>
            </a:lnRef>
            <a:fillRef idx="1">
              <a:srgbClr val="1A1A1A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/>
            </a:p>
          </p:txBody>
        </p:sp>
        <p:sp>
          <p:nvSpPr>
            <p:cNvPr id="11" name="Shape 21959">
              <a:extLst>
                <a:ext uri="{FF2B5EF4-FFF2-40B4-BE49-F238E27FC236}">
                  <a16:creationId xmlns:a16="http://schemas.microsoft.com/office/drawing/2014/main" id="{98E6FFC4-F607-83F6-FF07-59D1DDD7C794}"/>
                </a:ext>
              </a:extLst>
            </p:cNvPr>
            <p:cNvSpPr/>
            <p:nvPr userDrawn="1"/>
          </p:nvSpPr>
          <p:spPr>
            <a:xfrm>
              <a:off x="1651116" y="79160"/>
              <a:ext cx="168083" cy="235750"/>
            </a:xfrm>
            <a:custGeom>
              <a:avLst/>
              <a:gdLst/>
              <a:ahLst/>
              <a:cxnLst/>
              <a:rect l="0" t="0" r="0" b="0"/>
              <a:pathLst>
                <a:path w="168083" h="235750">
                  <a:moveTo>
                    <a:pt x="0" y="0"/>
                  </a:moveTo>
                  <a:lnTo>
                    <a:pt x="168083" y="0"/>
                  </a:lnTo>
                  <a:lnTo>
                    <a:pt x="168083" y="50202"/>
                  </a:lnTo>
                  <a:lnTo>
                    <a:pt x="112053" y="50202"/>
                  </a:lnTo>
                  <a:lnTo>
                    <a:pt x="112053" y="235750"/>
                  </a:lnTo>
                  <a:lnTo>
                    <a:pt x="56033" y="235750"/>
                  </a:lnTo>
                  <a:lnTo>
                    <a:pt x="56033" y="50202"/>
                  </a:lnTo>
                  <a:lnTo>
                    <a:pt x="0" y="50202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>
              <a:round/>
            </a:ln>
          </p:spPr>
          <p:style>
            <a:lnRef idx="0">
              <a:srgbClr val="000000"/>
            </a:lnRef>
            <a:fillRef idx="1">
              <a:srgbClr val="1A1A1A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/>
            </a:p>
          </p:txBody>
        </p:sp>
        <p:sp>
          <p:nvSpPr>
            <p:cNvPr id="12" name="Shape 21960">
              <a:extLst>
                <a:ext uri="{FF2B5EF4-FFF2-40B4-BE49-F238E27FC236}">
                  <a16:creationId xmlns:a16="http://schemas.microsoft.com/office/drawing/2014/main" id="{840CB173-A304-EC86-E1BC-D17E083A65E3}"/>
                </a:ext>
              </a:extLst>
            </p:cNvPr>
            <p:cNvSpPr/>
            <p:nvPr userDrawn="1"/>
          </p:nvSpPr>
          <p:spPr>
            <a:xfrm>
              <a:off x="1846189" y="79160"/>
              <a:ext cx="215708" cy="235750"/>
            </a:xfrm>
            <a:custGeom>
              <a:avLst/>
              <a:gdLst/>
              <a:ahLst/>
              <a:cxnLst/>
              <a:rect l="0" t="0" r="0" b="0"/>
              <a:pathLst>
                <a:path w="215708" h="235750">
                  <a:moveTo>
                    <a:pt x="0" y="0"/>
                  </a:moveTo>
                  <a:lnTo>
                    <a:pt x="56030" y="0"/>
                  </a:lnTo>
                  <a:lnTo>
                    <a:pt x="56030" y="152766"/>
                  </a:lnTo>
                  <a:lnTo>
                    <a:pt x="159677" y="0"/>
                  </a:lnTo>
                  <a:lnTo>
                    <a:pt x="215708" y="0"/>
                  </a:lnTo>
                  <a:lnTo>
                    <a:pt x="215708" y="235750"/>
                  </a:lnTo>
                  <a:lnTo>
                    <a:pt x="159677" y="235750"/>
                  </a:lnTo>
                  <a:lnTo>
                    <a:pt x="159677" y="82980"/>
                  </a:lnTo>
                  <a:lnTo>
                    <a:pt x="56030" y="235750"/>
                  </a:lnTo>
                  <a:lnTo>
                    <a:pt x="0" y="23575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>
              <a:round/>
            </a:ln>
          </p:spPr>
          <p:style>
            <a:lnRef idx="0">
              <a:srgbClr val="000000"/>
            </a:lnRef>
            <a:fillRef idx="1">
              <a:srgbClr val="1A1A1A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/>
            </a:p>
          </p:txBody>
        </p:sp>
        <p:sp>
          <p:nvSpPr>
            <p:cNvPr id="13" name="Shape 21961">
              <a:extLst>
                <a:ext uri="{FF2B5EF4-FFF2-40B4-BE49-F238E27FC236}">
                  <a16:creationId xmlns:a16="http://schemas.microsoft.com/office/drawing/2014/main" id="{911E5C3B-E382-2207-ABB5-5454FA82532A}"/>
                </a:ext>
              </a:extLst>
            </p:cNvPr>
            <p:cNvSpPr/>
            <p:nvPr userDrawn="1"/>
          </p:nvSpPr>
          <p:spPr>
            <a:xfrm>
              <a:off x="2088898" y="79160"/>
              <a:ext cx="168083" cy="235750"/>
            </a:xfrm>
            <a:custGeom>
              <a:avLst/>
              <a:gdLst/>
              <a:ahLst/>
              <a:cxnLst/>
              <a:rect l="0" t="0" r="0" b="0"/>
              <a:pathLst>
                <a:path w="168083" h="235750">
                  <a:moveTo>
                    <a:pt x="0" y="0"/>
                  </a:moveTo>
                  <a:lnTo>
                    <a:pt x="168083" y="0"/>
                  </a:lnTo>
                  <a:lnTo>
                    <a:pt x="168083" y="50202"/>
                  </a:lnTo>
                  <a:lnTo>
                    <a:pt x="112053" y="50202"/>
                  </a:lnTo>
                  <a:lnTo>
                    <a:pt x="112053" y="235750"/>
                  </a:lnTo>
                  <a:lnTo>
                    <a:pt x="56033" y="235750"/>
                  </a:lnTo>
                  <a:lnTo>
                    <a:pt x="56033" y="50202"/>
                  </a:lnTo>
                  <a:lnTo>
                    <a:pt x="0" y="50202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>
              <a:round/>
            </a:ln>
          </p:spPr>
          <p:style>
            <a:lnRef idx="0">
              <a:srgbClr val="000000"/>
            </a:lnRef>
            <a:fillRef idx="1">
              <a:srgbClr val="1A1A1A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/>
            </a:p>
          </p:txBody>
        </p:sp>
        <p:sp>
          <p:nvSpPr>
            <p:cNvPr id="14" name="Shape 21962">
              <a:extLst>
                <a:ext uri="{FF2B5EF4-FFF2-40B4-BE49-F238E27FC236}">
                  <a16:creationId xmlns:a16="http://schemas.microsoft.com/office/drawing/2014/main" id="{F21ED557-6CD8-737B-B299-3F6870587CDB}"/>
                </a:ext>
              </a:extLst>
            </p:cNvPr>
            <p:cNvSpPr/>
            <p:nvPr userDrawn="1"/>
          </p:nvSpPr>
          <p:spPr>
            <a:xfrm>
              <a:off x="2263332" y="79160"/>
              <a:ext cx="236767" cy="314475"/>
            </a:xfrm>
            <a:custGeom>
              <a:avLst/>
              <a:gdLst/>
              <a:ahLst/>
              <a:cxnLst/>
              <a:rect l="0" t="0" r="0" b="0"/>
              <a:pathLst>
                <a:path w="236767" h="314475">
                  <a:moveTo>
                    <a:pt x="0" y="0"/>
                  </a:moveTo>
                  <a:lnTo>
                    <a:pt x="63615" y="0"/>
                  </a:lnTo>
                  <a:lnTo>
                    <a:pt x="117118" y="151063"/>
                  </a:lnTo>
                  <a:lnTo>
                    <a:pt x="173152" y="0"/>
                  </a:lnTo>
                  <a:lnTo>
                    <a:pt x="236767" y="0"/>
                  </a:lnTo>
                  <a:lnTo>
                    <a:pt x="102794" y="314475"/>
                  </a:lnTo>
                  <a:lnTo>
                    <a:pt x="42559" y="314475"/>
                  </a:lnTo>
                  <a:lnTo>
                    <a:pt x="85520" y="213613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>
              <a:round/>
            </a:ln>
          </p:spPr>
          <p:style>
            <a:lnRef idx="0">
              <a:srgbClr val="000000"/>
            </a:lnRef>
            <a:fillRef idx="1">
              <a:srgbClr val="1A1A1A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/>
            </a:p>
          </p:txBody>
        </p:sp>
        <p:sp>
          <p:nvSpPr>
            <p:cNvPr id="15" name="Shape 21963">
              <a:extLst>
                <a:ext uri="{FF2B5EF4-FFF2-40B4-BE49-F238E27FC236}">
                  <a16:creationId xmlns:a16="http://schemas.microsoft.com/office/drawing/2014/main" id="{286B1CF9-66E7-DD28-3AA2-8EEAB6A0C2AE}"/>
                </a:ext>
              </a:extLst>
            </p:cNvPr>
            <p:cNvSpPr/>
            <p:nvPr userDrawn="1"/>
          </p:nvSpPr>
          <p:spPr>
            <a:xfrm>
              <a:off x="855180" y="457300"/>
              <a:ext cx="155881" cy="314911"/>
            </a:xfrm>
            <a:custGeom>
              <a:avLst/>
              <a:gdLst/>
              <a:ahLst/>
              <a:cxnLst/>
              <a:rect l="0" t="0" r="0" b="0"/>
              <a:pathLst>
                <a:path w="155881" h="314911">
                  <a:moveTo>
                    <a:pt x="0" y="0"/>
                  </a:moveTo>
                  <a:lnTo>
                    <a:pt x="155881" y="0"/>
                  </a:lnTo>
                  <a:lnTo>
                    <a:pt x="155881" y="54472"/>
                  </a:lnTo>
                  <a:lnTo>
                    <a:pt x="57723" y="54472"/>
                  </a:lnTo>
                  <a:lnTo>
                    <a:pt x="57723" y="314911"/>
                  </a:lnTo>
                  <a:lnTo>
                    <a:pt x="0" y="314911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>
              <a:round/>
            </a:ln>
          </p:spPr>
          <p:style>
            <a:lnRef idx="0">
              <a:srgbClr val="000000"/>
            </a:lnRef>
            <a:fillRef idx="1">
              <a:srgbClr val="1A1A1A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/>
            </a:p>
          </p:txBody>
        </p:sp>
        <p:sp>
          <p:nvSpPr>
            <p:cNvPr id="18" name="Shape 21964">
              <a:extLst>
                <a:ext uri="{FF2B5EF4-FFF2-40B4-BE49-F238E27FC236}">
                  <a16:creationId xmlns:a16="http://schemas.microsoft.com/office/drawing/2014/main" id="{A5EFCD0C-BC96-FADC-8FB8-082E569C479C}"/>
                </a:ext>
              </a:extLst>
            </p:cNvPr>
            <p:cNvSpPr/>
            <p:nvPr userDrawn="1"/>
          </p:nvSpPr>
          <p:spPr>
            <a:xfrm>
              <a:off x="996329" y="536460"/>
              <a:ext cx="215708" cy="235751"/>
            </a:xfrm>
            <a:custGeom>
              <a:avLst/>
              <a:gdLst/>
              <a:ahLst/>
              <a:cxnLst/>
              <a:rect l="0" t="0" r="0" b="0"/>
              <a:pathLst>
                <a:path w="215708" h="235751">
                  <a:moveTo>
                    <a:pt x="0" y="0"/>
                  </a:moveTo>
                  <a:lnTo>
                    <a:pt x="56045" y="0"/>
                  </a:lnTo>
                  <a:lnTo>
                    <a:pt x="56045" y="152767"/>
                  </a:lnTo>
                  <a:lnTo>
                    <a:pt x="159678" y="0"/>
                  </a:lnTo>
                  <a:lnTo>
                    <a:pt x="215708" y="0"/>
                  </a:lnTo>
                  <a:lnTo>
                    <a:pt x="215708" y="235751"/>
                  </a:lnTo>
                  <a:lnTo>
                    <a:pt x="159678" y="235751"/>
                  </a:lnTo>
                  <a:lnTo>
                    <a:pt x="159678" y="82981"/>
                  </a:lnTo>
                  <a:lnTo>
                    <a:pt x="56045" y="235751"/>
                  </a:lnTo>
                  <a:lnTo>
                    <a:pt x="0" y="235751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>
              <a:round/>
            </a:ln>
          </p:spPr>
          <p:style>
            <a:lnRef idx="0">
              <a:srgbClr val="000000"/>
            </a:lnRef>
            <a:fillRef idx="1">
              <a:srgbClr val="1A1A1A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/>
            </a:p>
          </p:txBody>
        </p:sp>
        <p:sp>
          <p:nvSpPr>
            <p:cNvPr id="19" name="Shape 21965">
              <a:extLst>
                <a:ext uri="{FF2B5EF4-FFF2-40B4-BE49-F238E27FC236}">
                  <a16:creationId xmlns:a16="http://schemas.microsoft.com/office/drawing/2014/main" id="{9745254B-27CE-FC66-6963-F4AE68299F5B}"/>
                </a:ext>
              </a:extLst>
            </p:cNvPr>
            <p:cNvSpPr/>
            <p:nvPr userDrawn="1"/>
          </p:nvSpPr>
          <p:spPr>
            <a:xfrm>
              <a:off x="1239852" y="536460"/>
              <a:ext cx="127458" cy="295338"/>
            </a:xfrm>
            <a:custGeom>
              <a:avLst/>
              <a:gdLst/>
              <a:ahLst/>
              <a:cxnLst/>
              <a:rect l="0" t="0" r="0" b="0"/>
              <a:pathLst>
                <a:path w="127458" h="295338">
                  <a:moveTo>
                    <a:pt x="104205" y="0"/>
                  </a:moveTo>
                  <a:lnTo>
                    <a:pt x="127458" y="0"/>
                  </a:lnTo>
                  <a:lnTo>
                    <a:pt x="127458" y="76630"/>
                  </a:lnTo>
                  <a:lnTo>
                    <a:pt x="127443" y="76594"/>
                  </a:lnTo>
                  <a:lnTo>
                    <a:pt x="83682" y="185534"/>
                  </a:lnTo>
                  <a:lnTo>
                    <a:pt x="127458" y="185534"/>
                  </a:lnTo>
                  <a:lnTo>
                    <a:pt x="127458" y="235751"/>
                  </a:lnTo>
                  <a:lnTo>
                    <a:pt x="50367" y="235751"/>
                  </a:lnTo>
                  <a:lnTo>
                    <a:pt x="50367" y="295338"/>
                  </a:lnTo>
                  <a:lnTo>
                    <a:pt x="0" y="295338"/>
                  </a:lnTo>
                  <a:lnTo>
                    <a:pt x="0" y="185534"/>
                  </a:lnTo>
                  <a:lnTo>
                    <a:pt x="25578" y="185534"/>
                  </a:lnTo>
                  <a:lnTo>
                    <a:pt x="104205" y="0"/>
                  </a:lnTo>
                  <a:close/>
                </a:path>
              </a:pathLst>
            </a:custGeom>
            <a:grpFill/>
            <a:ln w="0" cap="flat">
              <a:round/>
            </a:ln>
          </p:spPr>
          <p:style>
            <a:lnRef idx="0">
              <a:srgbClr val="000000"/>
            </a:lnRef>
            <a:fillRef idx="1">
              <a:srgbClr val="1A1A1A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/>
            </a:p>
          </p:txBody>
        </p:sp>
        <p:sp>
          <p:nvSpPr>
            <p:cNvPr id="20" name="Shape 21966">
              <a:extLst>
                <a:ext uri="{FF2B5EF4-FFF2-40B4-BE49-F238E27FC236}">
                  <a16:creationId xmlns:a16="http://schemas.microsoft.com/office/drawing/2014/main" id="{CAB562F8-0C27-E6FC-A9F6-259B8B1A8C54}"/>
                </a:ext>
              </a:extLst>
            </p:cNvPr>
            <p:cNvSpPr/>
            <p:nvPr userDrawn="1"/>
          </p:nvSpPr>
          <p:spPr>
            <a:xfrm>
              <a:off x="1367309" y="536460"/>
              <a:ext cx="127444" cy="295338"/>
            </a:xfrm>
            <a:custGeom>
              <a:avLst/>
              <a:gdLst/>
              <a:ahLst/>
              <a:cxnLst/>
              <a:rect l="0" t="0" r="0" b="0"/>
              <a:pathLst>
                <a:path w="127444" h="295338">
                  <a:moveTo>
                    <a:pt x="0" y="0"/>
                  </a:moveTo>
                  <a:lnTo>
                    <a:pt x="23228" y="0"/>
                  </a:lnTo>
                  <a:lnTo>
                    <a:pt x="101880" y="185534"/>
                  </a:lnTo>
                  <a:lnTo>
                    <a:pt x="127444" y="185534"/>
                  </a:lnTo>
                  <a:lnTo>
                    <a:pt x="127444" y="295338"/>
                  </a:lnTo>
                  <a:lnTo>
                    <a:pt x="77091" y="295338"/>
                  </a:lnTo>
                  <a:lnTo>
                    <a:pt x="77091" y="235751"/>
                  </a:lnTo>
                  <a:lnTo>
                    <a:pt x="0" y="235751"/>
                  </a:lnTo>
                  <a:lnTo>
                    <a:pt x="0" y="185534"/>
                  </a:lnTo>
                  <a:lnTo>
                    <a:pt x="43776" y="185534"/>
                  </a:lnTo>
                  <a:lnTo>
                    <a:pt x="0" y="7663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>
              <a:round/>
            </a:ln>
          </p:spPr>
          <p:style>
            <a:lnRef idx="0">
              <a:srgbClr val="000000"/>
            </a:lnRef>
            <a:fillRef idx="1">
              <a:srgbClr val="1A1A1A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/>
            </a:p>
          </p:txBody>
        </p:sp>
        <p:sp>
          <p:nvSpPr>
            <p:cNvPr id="21" name="Shape 21967">
              <a:extLst>
                <a:ext uri="{FF2B5EF4-FFF2-40B4-BE49-F238E27FC236}">
                  <a16:creationId xmlns:a16="http://schemas.microsoft.com/office/drawing/2014/main" id="{733E70F7-4535-B8C9-7F53-A2760E205744}"/>
                </a:ext>
              </a:extLst>
            </p:cNvPr>
            <p:cNvSpPr/>
            <p:nvPr userDrawn="1"/>
          </p:nvSpPr>
          <p:spPr>
            <a:xfrm>
              <a:off x="1522476" y="529351"/>
              <a:ext cx="120493" cy="321599"/>
            </a:xfrm>
            <a:custGeom>
              <a:avLst/>
              <a:gdLst/>
              <a:ahLst/>
              <a:cxnLst/>
              <a:rect l="0" t="0" r="0" b="0"/>
              <a:pathLst>
                <a:path w="120493" h="321599">
                  <a:moveTo>
                    <a:pt x="120493" y="0"/>
                  </a:moveTo>
                  <a:lnTo>
                    <a:pt x="120493" y="53221"/>
                  </a:lnTo>
                  <a:lnTo>
                    <a:pt x="93366" y="58491"/>
                  </a:lnTo>
                  <a:cubicBezTo>
                    <a:pt x="68306" y="69045"/>
                    <a:pt x="52668" y="94025"/>
                    <a:pt x="52668" y="124992"/>
                  </a:cubicBezTo>
                  <a:cubicBezTo>
                    <a:pt x="52668" y="170090"/>
                    <a:pt x="81307" y="196899"/>
                    <a:pt x="119229" y="196899"/>
                  </a:cubicBezTo>
                  <a:lnTo>
                    <a:pt x="120493" y="196650"/>
                  </a:lnTo>
                  <a:lnTo>
                    <a:pt x="120493" y="249993"/>
                  </a:lnTo>
                  <a:lnTo>
                    <a:pt x="111329" y="249281"/>
                  </a:lnTo>
                  <a:cubicBezTo>
                    <a:pt x="94006" y="246529"/>
                    <a:pt x="73306" y="238393"/>
                    <a:pt x="56885" y="217333"/>
                  </a:cubicBezTo>
                  <a:lnTo>
                    <a:pt x="56035" y="217333"/>
                  </a:lnTo>
                  <a:lnTo>
                    <a:pt x="56035" y="321599"/>
                  </a:lnTo>
                  <a:lnTo>
                    <a:pt x="0" y="321599"/>
                  </a:lnTo>
                  <a:lnTo>
                    <a:pt x="0" y="7109"/>
                  </a:lnTo>
                  <a:lnTo>
                    <a:pt x="51412" y="7109"/>
                  </a:lnTo>
                  <a:lnTo>
                    <a:pt x="51412" y="37742"/>
                  </a:lnTo>
                  <a:lnTo>
                    <a:pt x="52237" y="37742"/>
                  </a:lnTo>
                  <a:cubicBezTo>
                    <a:pt x="67095" y="13168"/>
                    <a:pt x="91662" y="3910"/>
                    <a:pt x="110663" y="816"/>
                  </a:cubicBezTo>
                  <a:lnTo>
                    <a:pt x="120493" y="0"/>
                  </a:lnTo>
                  <a:close/>
                </a:path>
              </a:pathLst>
            </a:custGeom>
            <a:grpFill/>
            <a:ln w="0" cap="flat">
              <a:round/>
            </a:ln>
          </p:spPr>
          <p:style>
            <a:lnRef idx="0">
              <a:srgbClr val="000000"/>
            </a:lnRef>
            <a:fillRef idx="1">
              <a:srgbClr val="1A1A1A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/>
            </a:p>
          </p:txBody>
        </p:sp>
        <p:sp>
          <p:nvSpPr>
            <p:cNvPr id="22" name="Shape 21968">
              <a:extLst>
                <a:ext uri="{FF2B5EF4-FFF2-40B4-BE49-F238E27FC236}">
                  <a16:creationId xmlns:a16="http://schemas.microsoft.com/office/drawing/2014/main" id="{A8F53E4F-F942-9059-095F-479FADA574AA}"/>
                </a:ext>
              </a:extLst>
            </p:cNvPr>
            <p:cNvSpPr/>
            <p:nvPr userDrawn="1"/>
          </p:nvSpPr>
          <p:spPr>
            <a:xfrm>
              <a:off x="1642969" y="528790"/>
              <a:ext cx="123858" cy="251078"/>
            </a:xfrm>
            <a:custGeom>
              <a:avLst/>
              <a:gdLst/>
              <a:ahLst/>
              <a:cxnLst/>
              <a:rect l="0" t="0" r="0" b="0"/>
              <a:pathLst>
                <a:path w="123858" h="251078">
                  <a:moveTo>
                    <a:pt x="6750" y="0"/>
                  </a:moveTo>
                  <a:cubicBezTo>
                    <a:pt x="70351" y="0"/>
                    <a:pt x="123858" y="49377"/>
                    <a:pt x="123858" y="125553"/>
                  </a:cubicBezTo>
                  <a:cubicBezTo>
                    <a:pt x="123858" y="190234"/>
                    <a:pt x="80891" y="251078"/>
                    <a:pt x="6750" y="251078"/>
                  </a:cubicBezTo>
                  <a:lnTo>
                    <a:pt x="0" y="250553"/>
                  </a:lnTo>
                  <a:lnTo>
                    <a:pt x="0" y="197211"/>
                  </a:lnTo>
                  <a:lnTo>
                    <a:pt x="26419" y="192021"/>
                  </a:lnTo>
                  <a:cubicBezTo>
                    <a:pt x="51480" y="181451"/>
                    <a:pt x="67824" y="156401"/>
                    <a:pt x="67824" y="125121"/>
                  </a:cubicBezTo>
                  <a:cubicBezTo>
                    <a:pt x="67824" y="93624"/>
                    <a:pt x="48037" y="53618"/>
                    <a:pt x="845" y="53618"/>
                  </a:cubicBezTo>
                  <a:lnTo>
                    <a:pt x="0" y="53782"/>
                  </a:lnTo>
                  <a:lnTo>
                    <a:pt x="0" y="561"/>
                  </a:lnTo>
                  <a:lnTo>
                    <a:pt x="6750" y="0"/>
                  </a:lnTo>
                  <a:close/>
                </a:path>
              </a:pathLst>
            </a:custGeom>
            <a:grpFill/>
            <a:ln w="0" cap="flat">
              <a:round/>
            </a:ln>
          </p:spPr>
          <p:style>
            <a:lnRef idx="0">
              <a:srgbClr val="000000"/>
            </a:lnRef>
            <a:fillRef idx="1">
              <a:srgbClr val="1A1A1A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/>
            </a:p>
          </p:txBody>
        </p:sp>
        <p:sp>
          <p:nvSpPr>
            <p:cNvPr id="25" name="Shape 21969">
              <a:extLst>
                <a:ext uri="{FF2B5EF4-FFF2-40B4-BE49-F238E27FC236}">
                  <a16:creationId xmlns:a16="http://schemas.microsoft.com/office/drawing/2014/main" id="{80B976A6-95C3-BE5B-98F7-CBC652D01C34}"/>
                </a:ext>
              </a:extLst>
            </p:cNvPr>
            <p:cNvSpPr/>
            <p:nvPr userDrawn="1"/>
          </p:nvSpPr>
          <p:spPr>
            <a:xfrm>
              <a:off x="1788772" y="528790"/>
              <a:ext cx="123861" cy="251078"/>
            </a:xfrm>
            <a:custGeom>
              <a:avLst/>
              <a:gdLst/>
              <a:ahLst/>
              <a:cxnLst/>
              <a:rect l="0" t="0" r="0" b="0"/>
              <a:pathLst>
                <a:path w="123861" h="251078">
                  <a:moveTo>
                    <a:pt x="123861" y="0"/>
                  </a:moveTo>
                  <a:lnTo>
                    <a:pt x="123861" y="53618"/>
                  </a:lnTo>
                  <a:lnTo>
                    <a:pt x="95668" y="59536"/>
                  </a:lnTo>
                  <a:cubicBezTo>
                    <a:pt x="70725" y="70908"/>
                    <a:pt x="56030" y="97243"/>
                    <a:pt x="56030" y="125971"/>
                  </a:cubicBezTo>
                  <a:cubicBezTo>
                    <a:pt x="56030" y="154699"/>
                    <a:pt x="70960" y="180547"/>
                    <a:pt x="95844" y="191676"/>
                  </a:cubicBezTo>
                  <a:lnTo>
                    <a:pt x="123861" y="197459"/>
                  </a:lnTo>
                  <a:lnTo>
                    <a:pt x="123861" y="251078"/>
                  </a:lnTo>
                  <a:lnTo>
                    <a:pt x="98095" y="248512"/>
                  </a:lnTo>
                  <a:cubicBezTo>
                    <a:pt x="40312" y="236744"/>
                    <a:pt x="0" y="185921"/>
                    <a:pt x="0" y="125971"/>
                  </a:cubicBezTo>
                  <a:cubicBezTo>
                    <a:pt x="0" y="65651"/>
                    <a:pt x="39993" y="14444"/>
                    <a:pt x="97975" y="2585"/>
                  </a:cubicBezTo>
                  <a:lnTo>
                    <a:pt x="123861" y="0"/>
                  </a:lnTo>
                  <a:close/>
                </a:path>
              </a:pathLst>
            </a:custGeom>
            <a:grpFill/>
            <a:ln w="0" cap="flat">
              <a:round/>
            </a:ln>
          </p:spPr>
          <p:style>
            <a:lnRef idx="0">
              <a:srgbClr val="000000"/>
            </a:lnRef>
            <a:fillRef idx="1">
              <a:srgbClr val="1A1A1A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/>
            </a:p>
          </p:txBody>
        </p:sp>
        <p:sp>
          <p:nvSpPr>
            <p:cNvPr id="26" name="Shape 21970">
              <a:extLst>
                <a:ext uri="{FF2B5EF4-FFF2-40B4-BE49-F238E27FC236}">
                  <a16:creationId xmlns:a16="http://schemas.microsoft.com/office/drawing/2014/main" id="{0C65DFEB-3F3D-685B-016C-D92A403465FF}"/>
                </a:ext>
              </a:extLst>
            </p:cNvPr>
            <p:cNvSpPr/>
            <p:nvPr userDrawn="1"/>
          </p:nvSpPr>
          <p:spPr>
            <a:xfrm>
              <a:off x="1912633" y="528790"/>
              <a:ext cx="123865" cy="251078"/>
            </a:xfrm>
            <a:custGeom>
              <a:avLst/>
              <a:gdLst/>
              <a:ahLst/>
              <a:cxnLst/>
              <a:rect l="0" t="0" r="0" b="0"/>
              <a:pathLst>
                <a:path w="123865" h="251078">
                  <a:moveTo>
                    <a:pt x="1" y="0"/>
                  </a:moveTo>
                  <a:cubicBezTo>
                    <a:pt x="71615" y="0"/>
                    <a:pt x="123865" y="57034"/>
                    <a:pt x="123865" y="125971"/>
                  </a:cubicBezTo>
                  <a:cubicBezTo>
                    <a:pt x="123865" y="194486"/>
                    <a:pt x="71198" y="251078"/>
                    <a:pt x="1" y="251078"/>
                  </a:cubicBezTo>
                  <a:lnTo>
                    <a:pt x="0" y="251078"/>
                  </a:lnTo>
                  <a:lnTo>
                    <a:pt x="0" y="197459"/>
                  </a:lnTo>
                  <a:lnTo>
                    <a:pt x="1" y="197459"/>
                  </a:lnTo>
                  <a:cubicBezTo>
                    <a:pt x="41289" y="197459"/>
                    <a:pt x="67832" y="164274"/>
                    <a:pt x="67832" y="125971"/>
                  </a:cubicBezTo>
                  <a:cubicBezTo>
                    <a:pt x="67832" y="87667"/>
                    <a:pt x="41706" y="53618"/>
                    <a:pt x="1" y="53618"/>
                  </a:cubicBezTo>
                  <a:lnTo>
                    <a:pt x="0" y="53618"/>
                  </a:lnTo>
                  <a:lnTo>
                    <a:pt x="0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 cap="flat">
              <a:round/>
            </a:ln>
          </p:spPr>
          <p:style>
            <a:lnRef idx="0">
              <a:srgbClr val="000000"/>
            </a:lnRef>
            <a:fillRef idx="1">
              <a:srgbClr val="1A1A1A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/>
            </a:p>
          </p:txBody>
        </p:sp>
        <p:sp>
          <p:nvSpPr>
            <p:cNvPr id="27" name="Shape 21971">
              <a:extLst>
                <a:ext uri="{FF2B5EF4-FFF2-40B4-BE49-F238E27FC236}">
                  <a16:creationId xmlns:a16="http://schemas.microsoft.com/office/drawing/2014/main" id="{AC2EF372-50CC-E0EA-5C30-6575D2D978B0}"/>
                </a:ext>
              </a:extLst>
            </p:cNvPr>
            <p:cNvSpPr/>
            <p:nvPr userDrawn="1"/>
          </p:nvSpPr>
          <p:spPr>
            <a:xfrm>
              <a:off x="2070227" y="536460"/>
              <a:ext cx="198857" cy="235751"/>
            </a:xfrm>
            <a:custGeom>
              <a:avLst/>
              <a:gdLst/>
              <a:ahLst/>
              <a:cxnLst/>
              <a:rect l="0" t="0" r="0" b="0"/>
              <a:pathLst>
                <a:path w="198857" h="235751">
                  <a:moveTo>
                    <a:pt x="0" y="0"/>
                  </a:moveTo>
                  <a:lnTo>
                    <a:pt x="198857" y="0"/>
                  </a:lnTo>
                  <a:lnTo>
                    <a:pt x="198857" y="235751"/>
                  </a:lnTo>
                  <a:lnTo>
                    <a:pt x="142827" y="235751"/>
                  </a:lnTo>
                  <a:lnTo>
                    <a:pt x="142827" y="50217"/>
                  </a:lnTo>
                  <a:lnTo>
                    <a:pt x="56034" y="50217"/>
                  </a:lnTo>
                  <a:lnTo>
                    <a:pt x="56034" y="235751"/>
                  </a:lnTo>
                  <a:lnTo>
                    <a:pt x="0" y="235751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>
              <a:round/>
            </a:ln>
          </p:spPr>
          <p:style>
            <a:lnRef idx="0">
              <a:srgbClr val="000000"/>
            </a:lnRef>
            <a:fillRef idx="1">
              <a:srgbClr val="1A1A1A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/>
            </a:p>
          </p:txBody>
        </p:sp>
        <p:sp>
          <p:nvSpPr>
            <p:cNvPr id="29" name="Shape 21972">
              <a:extLst>
                <a:ext uri="{FF2B5EF4-FFF2-40B4-BE49-F238E27FC236}">
                  <a16:creationId xmlns:a16="http://schemas.microsoft.com/office/drawing/2014/main" id="{69685A7D-A2B0-5CDF-1303-63528E05830F}"/>
                </a:ext>
              </a:extLst>
            </p:cNvPr>
            <p:cNvSpPr/>
            <p:nvPr userDrawn="1"/>
          </p:nvSpPr>
          <p:spPr>
            <a:xfrm>
              <a:off x="2314603" y="529351"/>
              <a:ext cx="120491" cy="321599"/>
            </a:xfrm>
            <a:custGeom>
              <a:avLst/>
              <a:gdLst/>
              <a:ahLst/>
              <a:cxnLst/>
              <a:rect l="0" t="0" r="0" b="0"/>
              <a:pathLst>
                <a:path w="120491" h="321599">
                  <a:moveTo>
                    <a:pt x="120491" y="0"/>
                  </a:moveTo>
                  <a:lnTo>
                    <a:pt x="120491" y="53221"/>
                  </a:lnTo>
                  <a:lnTo>
                    <a:pt x="93364" y="58491"/>
                  </a:lnTo>
                  <a:cubicBezTo>
                    <a:pt x="68305" y="69045"/>
                    <a:pt x="52667" y="94025"/>
                    <a:pt x="52667" y="124992"/>
                  </a:cubicBezTo>
                  <a:cubicBezTo>
                    <a:pt x="52667" y="170090"/>
                    <a:pt x="81317" y="196899"/>
                    <a:pt x="119228" y="196899"/>
                  </a:cubicBezTo>
                  <a:lnTo>
                    <a:pt x="120491" y="196650"/>
                  </a:lnTo>
                  <a:lnTo>
                    <a:pt x="120491" y="249993"/>
                  </a:lnTo>
                  <a:lnTo>
                    <a:pt x="111328" y="249281"/>
                  </a:lnTo>
                  <a:cubicBezTo>
                    <a:pt x="94005" y="246529"/>
                    <a:pt x="73304" y="238393"/>
                    <a:pt x="56883" y="217333"/>
                  </a:cubicBezTo>
                  <a:lnTo>
                    <a:pt x="56033" y="217333"/>
                  </a:lnTo>
                  <a:lnTo>
                    <a:pt x="56033" y="321599"/>
                  </a:lnTo>
                  <a:lnTo>
                    <a:pt x="0" y="321599"/>
                  </a:lnTo>
                  <a:lnTo>
                    <a:pt x="0" y="7109"/>
                  </a:lnTo>
                  <a:lnTo>
                    <a:pt x="51397" y="7109"/>
                  </a:lnTo>
                  <a:lnTo>
                    <a:pt x="51397" y="37742"/>
                  </a:lnTo>
                  <a:lnTo>
                    <a:pt x="52235" y="37742"/>
                  </a:lnTo>
                  <a:cubicBezTo>
                    <a:pt x="67093" y="13168"/>
                    <a:pt x="91661" y="3910"/>
                    <a:pt x="110662" y="816"/>
                  </a:cubicBezTo>
                  <a:lnTo>
                    <a:pt x="120491" y="0"/>
                  </a:lnTo>
                  <a:close/>
                </a:path>
              </a:pathLst>
            </a:custGeom>
            <a:grpFill/>
            <a:ln w="0" cap="flat">
              <a:round/>
            </a:ln>
          </p:spPr>
          <p:style>
            <a:lnRef idx="0">
              <a:srgbClr val="000000"/>
            </a:lnRef>
            <a:fillRef idx="1">
              <a:srgbClr val="1A1A1A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/>
            </a:p>
          </p:txBody>
        </p:sp>
        <p:sp>
          <p:nvSpPr>
            <p:cNvPr id="30" name="Shape 21973">
              <a:extLst>
                <a:ext uri="{FF2B5EF4-FFF2-40B4-BE49-F238E27FC236}">
                  <a16:creationId xmlns:a16="http://schemas.microsoft.com/office/drawing/2014/main" id="{B78EED25-3F93-D0DB-76C0-D190418C2AA9}"/>
                </a:ext>
              </a:extLst>
            </p:cNvPr>
            <p:cNvSpPr/>
            <p:nvPr userDrawn="1"/>
          </p:nvSpPr>
          <p:spPr>
            <a:xfrm>
              <a:off x="2435094" y="528790"/>
              <a:ext cx="123854" cy="251078"/>
            </a:xfrm>
            <a:custGeom>
              <a:avLst/>
              <a:gdLst/>
              <a:ahLst/>
              <a:cxnLst/>
              <a:rect l="0" t="0" r="0" b="0"/>
              <a:pathLst>
                <a:path w="123854" h="251078">
                  <a:moveTo>
                    <a:pt x="6750" y="0"/>
                  </a:moveTo>
                  <a:cubicBezTo>
                    <a:pt x="70362" y="0"/>
                    <a:pt x="123854" y="49377"/>
                    <a:pt x="123854" y="125553"/>
                  </a:cubicBezTo>
                  <a:cubicBezTo>
                    <a:pt x="123854" y="190234"/>
                    <a:pt x="80893" y="251078"/>
                    <a:pt x="6750" y="251078"/>
                  </a:cubicBezTo>
                  <a:lnTo>
                    <a:pt x="0" y="250553"/>
                  </a:lnTo>
                  <a:lnTo>
                    <a:pt x="0" y="197211"/>
                  </a:lnTo>
                  <a:lnTo>
                    <a:pt x="26414" y="192021"/>
                  </a:lnTo>
                  <a:cubicBezTo>
                    <a:pt x="51472" y="181451"/>
                    <a:pt x="67825" y="156401"/>
                    <a:pt x="67825" y="125121"/>
                  </a:cubicBezTo>
                  <a:cubicBezTo>
                    <a:pt x="67825" y="93624"/>
                    <a:pt x="48039" y="53618"/>
                    <a:pt x="842" y="53618"/>
                  </a:cubicBezTo>
                  <a:lnTo>
                    <a:pt x="0" y="53781"/>
                  </a:lnTo>
                  <a:lnTo>
                    <a:pt x="0" y="561"/>
                  </a:lnTo>
                  <a:lnTo>
                    <a:pt x="6750" y="0"/>
                  </a:lnTo>
                  <a:close/>
                </a:path>
              </a:pathLst>
            </a:custGeom>
            <a:grpFill/>
            <a:ln w="0" cap="flat">
              <a:round/>
            </a:ln>
          </p:spPr>
          <p:style>
            <a:lnRef idx="0">
              <a:srgbClr val="000000"/>
            </a:lnRef>
            <a:fillRef idx="1">
              <a:srgbClr val="1A1A1A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/>
            </a:p>
          </p:txBody>
        </p:sp>
        <p:sp>
          <p:nvSpPr>
            <p:cNvPr id="31" name="Shape 21974">
              <a:extLst>
                <a:ext uri="{FF2B5EF4-FFF2-40B4-BE49-F238E27FC236}">
                  <a16:creationId xmlns:a16="http://schemas.microsoft.com/office/drawing/2014/main" id="{2C0A1BAF-7F69-E5FA-E7C9-4A68D109A7FF}"/>
                </a:ext>
              </a:extLst>
            </p:cNvPr>
            <p:cNvSpPr/>
            <p:nvPr userDrawn="1"/>
          </p:nvSpPr>
          <p:spPr>
            <a:xfrm>
              <a:off x="2507717" y="79160"/>
              <a:ext cx="168099" cy="235750"/>
            </a:xfrm>
            <a:custGeom>
              <a:avLst/>
              <a:gdLst/>
              <a:ahLst/>
              <a:cxnLst/>
              <a:rect l="0" t="0" r="0" b="0"/>
              <a:pathLst>
                <a:path w="168099" h="235750">
                  <a:moveTo>
                    <a:pt x="0" y="0"/>
                  </a:moveTo>
                  <a:lnTo>
                    <a:pt x="168099" y="0"/>
                  </a:lnTo>
                  <a:lnTo>
                    <a:pt x="168099" y="50202"/>
                  </a:lnTo>
                  <a:lnTo>
                    <a:pt x="112055" y="50202"/>
                  </a:lnTo>
                  <a:lnTo>
                    <a:pt x="112055" y="235750"/>
                  </a:lnTo>
                  <a:lnTo>
                    <a:pt x="56035" y="235750"/>
                  </a:lnTo>
                  <a:lnTo>
                    <a:pt x="56035" y="50202"/>
                  </a:lnTo>
                  <a:lnTo>
                    <a:pt x="0" y="50202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>
              <a:round/>
            </a:ln>
          </p:spPr>
          <p:style>
            <a:lnRef idx="0">
              <a:srgbClr val="000000"/>
            </a:lnRef>
            <a:fillRef idx="1">
              <a:srgbClr val="1A1A1A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/>
            </a:p>
          </p:txBody>
        </p:sp>
        <p:sp>
          <p:nvSpPr>
            <p:cNvPr id="32" name="Shape 21975">
              <a:extLst>
                <a:ext uri="{FF2B5EF4-FFF2-40B4-BE49-F238E27FC236}">
                  <a16:creationId xmlns:a16="http://schemas.microsoft.com/office/drawing/2014/main" id="{22F4ABCD-E54C-E9AE-B397-901FBDC95D79}"/>
                </a:ext>
              </a:extLst>
            </p:cNvPr>
            <p:cNvSpPr/>
            <p:nvPr userDrawn="1"/>
          </p:nvSpPr>
          <p:spPr>
            <a:xfrm>
              <a:off x="2580894" y="528790"/>
              <a:ext cx="123866" cy="251078"/>
            </a:xfrm>
            <a:custGeom>
              <a:avLst/>
              <a:gdLst/>
              <a:ahLst/>
              <a:cxnLst/>
              <a:rect l="0" t="0" r="0" b="0"/>
              <a:pathLst>
                <a:path w="123866" h="251078">
                  <a:moveTo>
                    <a:pt x="123865" y="0"/>
                  </a:moveTo>
                  <a:lnTo>
                    <a:pt x="123866" y="0"/>
                  </a:lnTo>
                  <a:lnTo>
                    <a:pt x="123866" y="53618"/>
                  </a:lnTo>
                  <a:lnTo>
                    <a:pt x="123865" y="53618"/>
                  </a:lnTo>
                  <a:cubicBezTo>
                    <a:pt x="82160" y="53618"/>
                    <a:pt x="56035" y="87667"/>
                    <a:pt x="56035" y="125971"/>
                  </a:cubicBezTo>
                  <a:cubicBezTo>
                    <a:pt x="56035" y="164274"/>
                    <a:pt x="82576" y="197459"/>
                    <a:pt x="123865" y="197459"/>
                  </a:cubicBezTo>
                  <a:lnTo>
                    <a:pt x="123866" y="197459"/>
                  </a:lnTo>
                  <a:lnTo>
                    <a:pt x="123866" y="251078"/>
                  </a:lnTo>
                  <a:lnTo>
                    <a:pt x="123865" y="251078"/>
                  </a:lnTo>
                  <a:cubicBezTo>
                    <a:pt x="52658" y="251078"/>
                    <a:pt x="0" y="194486"/>
                    <a:pt x="0" y="125971"/>
                  </a:cubicBezTo>
                  <a:cubicBezTo>
                    <a:pt x="0" y="57034"/>
                    <a:pt x="52236" y="0"/>
                    <a:pt x="123865" y="0"/>
                  </a:cubicBezTo>
                  <a:close/>
                </a:path>
              </a:pathLst>
            </a:custGeom>
            <a:grpFill/>
            <a:ln w="0" cap="flat">
              <a:round/>
            </a:ln>
          </p:spPr>
          <p:style>
            <a:lnRef idx="0">
              <a:srgbClr val="000000"/>
            </a:lnRef>
            <a:fillRef idx="1">
              <a:srgbClr val="1A1A1A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/>
            </a:p>
          </p:txBody>
        </p:sp>
        <p:sp>
          <p:nvSpPr>
            <p:cNvPr id="33" name="Shape 21976">
              <a:extLst>
                <a:ext uri="{FF2B5EF4-FFF2-40B4-BE49-F238E27FC236}">
                  <a16:creationId xmlns:a16="http://schemas.microsoft.com/office/drawing/2014/main" id="{69DD0769-9198-9490-4CFF-3D5F07E85254}"/>
                </a:ext>
              </a:extLst>
            </p:cNvPr>
            <p:cNvSpPr/>
            <p:nvPr userDrawn="1"/>
          </p:nvSpPr>
          <p:spPr>
            <a:xfrm>
              <a:off x="2704760" y="528790"/>
              <a:ext cx="123861" cy="251078"/>
            </a:xfrm>
            <a:custGeom>
              <a:avLst/>
              <a:gdLst/>
              <a:ahLst/>
              <a:cxnLst/>
              <a:rect l="0" t="0" r="0" b="0"/>
              <a:pathLst>
                <a:path w="123861" h="251078">
                  <a:moveTo>
                    <a:pt x="0" y="0"/>
                  </a:moveTo>
                  <a:lnTo>
                    <a:pt x="25886" y="2585"/>
                  </a:lnTo>
                  <a:cubicBezTo>
                    <a:pt x="83868" y="14444"/>
                    <a:pt x="123861" y="65651"/>
                    <a:pt x="123861" y="125971"/>
                  </a:cubicBezTo>
                  <a:cubicBezTo>
                    <a:pt x="123861" y="185921"/>
                    <a:pt x="83540" y="236744"/>
                    <a:pt x="25763" y="248512"/>
                  </a:cubicBezTo>
                  <a:lnTo>
                    <a:pt x="0" y="251078"/>
                  </a:lnTo>
                  <a:lnTo>
                    <a:pt x="0" y="197459"/>
                  </a:lnTo>
                  <a:lnTo>
                    <a:pt x="28017" y="191676"/>
                  </a:lnTo>
                  <a:cubicBezTo>
                    <a:pt x="52901" y="180547"/>
                    <a:pt x="67830" y="154699"/>
                    <a:pt x="67830" y="125971"/>
                  </a:cubicBezTo>
                  <a:cubicBezTo>
                    <a:pt x="67830" y="97243"/>
                    <a:pt x="53135" y="70908"/>
                    <a:pt x="28193" y="59536"/>
                  </a:cubicBezTo>
                  <a:lnTo>
                    <a:pt x="0" y="5361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>
              <a:round/>
            </a:ln>
          </p:spPr>
          <p:style>
            <a:lnRef idx="0">
              <a:srgbClr val="000000"/>
            </a:lnRef>
            <a:fillRef idx="1">
              <a:srgbClr val="1A1A1A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/>
            </a:p>
          </p:txBody>
        </p:sp>
        <p:sp>
          <p:nvSpPr>
            <p:cNvPr id="34" name="Shape 21977">
              <a:extLst>
                <a:ext uri="{FF2B5EF4-FFF2-40B4-BE49-F238E27FC236}">
                  <a16:creationId xmlns:a16="http://schemas.microsoft.com/office/drawing/2014/main" id="{6195901C-244A-8469-DE1A-1F27917A4D16}"/>
                </a:ext>
              </a:extLst>
            </p:cNvPr>
            <p:cNvSpPr/>
            <p:nvPr userDrawn="1"/>
          </p:nvSpPr>
          <p:spPr>
            <a:xfrm>
              <a:off x="2852245" y="528975"/>
              <a:ext cx="122599" cy="250803"/>
            </a:xfrm>
            <a:custGeom>
              <a:avLst/>
              <a:gdLst/>
              <a:ahLst/>
              <a:cxnLst/>
              <a:rect l="0" t="0" r="0" b="0"/>
              <a:pathLst>
                <a:path w="122599" h="250803">
                  <a:moveTo>
                    <a:pt x="122599" y="0"/>
                  </a:moveTo>
                  <a:lnTo>
                    <a:pt x="122599" y="53692"/>
                  </a:lnTo>
                  <a:lnTo>
                    <a:pt x="102470" y="56799"/>
                  </a:lnTo>
                  <a:cubicBezTo>
                    <a:pt x="82070" y="63385"/>
                    <a:pt x="66355" y="79190"/>
                    <a:pt x="59411" y="100257"/>
                  </a:cubicBezTo>
                  <a:lnTo>
                    <a:pt x="122599" y="100257"/>
                  </a:lnTo>
                  <a:lnTo>
                    <a:pt x="122599" y="150475"/>
                  </a:lnTo>
                  <a:lnTo>
                    <a:pt x="60249" y="150475"/>
                  </a:lnTo>
                  <a:cubicBezTo>
                    <a:pt x="67409" y="179404"/>
                    <a:pt x="91415" y="197274"/>
                    <a:pt x="121334" y="197274"/>
                  </a:cubicBezTo>
                  <a:lnTo>
                    <a:pt x="122599" y="197060"/>
                  </a:lnTo>
                  <a:lnTo>
                    <a:pt x="122599" y="250803"/>
                  </a:lnTo>
                  <a:lnTo>
                    <a:pt x="94068" y="247788"/>
                  </a:lnTo>
                  <a:cubicBezTo>
                    <a:pt x="30319" y="233692"/>
                    <a:pt x="0" y="174350"/>
                    <a:pt x="0" y="127056"/>
                  </a:cubicBezTo>
                  <a:cubicBezTo>
                    <a:pt x="0" y="79772"/>
                    <a:pt x="30646" y="17816"/>
                    <a:pt x="94752" y="3066"/>
                  </a:cubicBezTo>
                  <a:lnTo>
                    <a:pt x="122599" y="0"/>
                  </a:lnTo>
                  <a:close/>
                </a:path>
              </a:pathLst>
            </a:custGeom>
            <a:grpFill/>
            <a:ln w="0" cap="flat">
              <a:round/>
            </a:ln>
          </p:spPr>
          <p:style>
            <a:lnRef idx="0">
              <a:srgbClr val="000000"/>
            </a:lnRef>
            <a:fillRef idx="1">
              <a:srgbClr val="1A1A1A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/>
            </a:p>
          </p:txBody>
        </p:sp>
        <p:sp>
          <p:nvSpPr>
            <p:cNvPr id="35" name="Shape 21978">
              <a:extLst>
                <a:ext uri="{FF2B5EF4-FFF2-40B4-BE49-F238E27FC236}">
                  <a16:creationId xmlns:a16="http://schemas.microsoft.com/office/drawing/2014/main" id="{75DFE9E6-32BC-FD2C-D8D9-1DCC73E2B3B2}"/>
                </a:ext>
              </a:extLst>
            </p:cNvPr>
            <p:cNvSpPr/>
            <p:nvPr userDrawn="1"/>
          </p:nvSpPr>
          <p:spPr>
            <a:xfrm>
              <a:off x="2974844" y="704128"/>
              <a:ext cx="114166" cy="75740"/>
            </a:xfrm>
            <a:custGeom>
              <a:avLst/>
              <a:gdLst/>
              <a:ahLst/>
              <a:cxnLst/>
              <a:rect l="0" t="0" r="0" b="0"/>
              <a:pathLst>
                <a:path w="114166" h="75740">
                  <a:moveTo>
                    <a:pt x="50970" y="0"/>
                  </a:moveTo>
                  <a:lnTo>
                    <a:pt x="114166" y="0"/>
                  </a:lnTo>
                  <a:cubicBezTo>
                    <a:pt x="83000" y="74890"/>
                    <a:pt x="11792" y="75740"/>
                    <a:pt x="845" y="75740"/>
                  </a:cubicBezTo>
                  <a:lnTo>
                    <a:pt x="0" y="75651"/>
                  </a:lnTo>
                  <a:lnTo>
                    <a:pt x="0" y="21908"/>
                  </a:lnTo>
                  <a:lnTo>
                    <a:pt x="26433" y="17443"/>
                  </a:lnTo>
                  <a:cubicBezTo>
                    <a:pt x="35489" y="14039"/>
                    <a:pt x="44017" y="8509"/>
                    <a:pt x="50970" y="0"/>
                  </a:cubicBezTo>
                  <a:close/>
                </a:path>
              </a:pathLst>
            </a:custGeom>
            <a:grpFill/>
            <a:ln w="0" cap="flat">
              <a:round/>
            </a:ln>
          </p:spPr>
          <p:style>
            <a:lnRef idx="0">
              <a:srgbClr val="000000"/>
            </a:lnRef>
            <a:fillRef idx="1">
              <a:srgbClr val="1A1A1A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/>
            </a:p>
          </p:txBody>
        </p:sp>
        <p:sp>
          <p:nvSpPr>
            <p:cNvPr id="36" name="Shape 21979">
              <a:extLst>
                <a:ext uri="{FF2B5EF4-FFF2-40B4-BE49-F238E27FC236}">
                  <a16:creationId xmlns:a16="http://schemas.microsoft.com/office/drawing/2014/main" id="{18A32C56-6047-575F-D680-1EF99DCCD2FB}"/>
                </a:ext>
              </a:extLst>
            </p:cNvPr>
            <p:cNvSpPr/>
            <p:nvPr userDrawn="1"/>
          </p:nvSpPr>
          <p:spPr>
            <a:xfrm>
              <a:off x="2974844" y="528790"/>
              <a:ext cx="121746" cy="150660"/>
            </a:xfrm>
            <a:custGeom>
              <a:avLst/>
              <a:gdLst/>
              <a:ahLst/>
              <a:cxnLst/>
              <a:rect l="0" t="0" r="0" b="0"/>
              <a:pathLst>
                <a:path w="121746" h="150660">
                  <a:moveTo>
                    <a:pt x="1683" y="0"/>
                  </a:moveTo>
                  <a:cubicBezTo>
                    <a:pt x="72892" y="0"/>
                    <a:pt x="121746" y="55335"/>
                    <a:pt x="121746" y="125553"/>
                  </a:cubicBezTo>
                  <a:cubicBezTo>
                    <a:pt x="121746" y="134049"/>
                    <a:pt x="121746" y="142138"/>
                    <a:pt x="120490" y="150660"/>
                  </a:cubicBezTo>
                  <a:lnTo>
                    <a:pt x="0" y="150660"/>
                  </a:lnTo>
                  <a:lnTo>
                    <a:pt x="0" y="100443"/>
                  </a:lnTo>
                  <a:lnTo>
                    <a:pt x="63189" y="100443"/>
                  </a:lnTo>
                  <a:cubicBezTo>
                    <a:pt x="55187" y="70650"/>
                    <a:pt x="30331" y="53618"/>
                    <a:pt x="1683" y="53618"/>
                  </a:cubicBezTo>
                  <a:lnTo>
                    <a:pt x="0" y="53877"/>
                  </a:lnTo>
                  <a:lnTo>
                    <a:pt x="0" y="185"/>
                  </a:lnTo>
                  <a:lnTo>
                    <a:pt x="1683" y="0"/>
                  </a:lnTo>
                  <a:close/>
                </a:path>
              </a:pathLst>
            </a:custGeom>
            <a:grpFill/>
            <a:ln w="0" cap="flat">
              <a:round/>
            </a:ln>
          </p:spPr>
          <p:style>
            <a:lnRef idx="0">
              <a:srgbClr val="000000"/>
            </a:lnRef>
            <a:fillRef idx="1">
              <a:srgbClr val="1A1A1A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/>
            </a:p>
          </p:txBody>
        </p:sp>
        <p:sp>
          <p:nvSpPr>
            <p:cNvPr id="37" name="Shape 21980">
              <a:extLst>
                <a:ext uri="{FF2B5EF4-FFF2-40B4-BE49-F238E27FC236}">
                  <a16:creationId xmlns:a16="http://schemas.microsoft.com/office/drawing/2014/main" id="{C719F9A5-186A-7B9A-5364-E2CD688AE924}"/>
                </a:ext>
              </a:extLst>
            </p:cNvPr>
            <p:cNvSpPr/>
            <p:nvPr userDrawn="1"/>
          </p:nvSpPr>
          <p:spPr>
            <a:xfrm>
              <a:off x="3132012" y="536460"/>
              <a:ext cx="211089" cy="235751"/>
            </a:xfrm>
            <a:custGeom>
              <a:avLst/>
              <a:gdLst/>
              <a:ahLst/>
              <a:cxnLst/>
              <a:rect l="0" t="0" r="0" b="0"/>
              <a:pathLst>
                <a:path w="211089" h="235751">
                  <a:moveTo>
                    <a:pt x="0" y="0"/>
                  </a:moveTo>
                  <a:lnTo>
                    <a:pt x="56044" y="0"/>
                  </a:lnTo>
                  <a:lnTo>
                    <a:pt x="56044" y="108091"/>
                  </a:lnTo>
                  <a:lnTo>
                    <a:pt x="139460" y="0"/>
                  </a:lnTo>
                  <a:lnTo>
                    <a:pt x="206021" y="0"/>
                  </a:lnTo>
                  <a:lnTo>
                    <a:pt x="112917" y="110643"/>
                  </a:lnTo>
                  <a:lnTo>
                    <a:pt x="211089" y="235751"/>
                  </a:lnTo>
                  <a:lnTo>
                    <a:pt x="140298" y="235751"/>
                  </a:lnTo>
                  <a:lnTo>
                    <a:pt x="56044" y="122555"/>
                  </a:lnTo>
                  <a:lnTo>
                    <a:pt x="56044" y="235751"/>
                  </a:lnTo>
                  <a:lnTo>
                    <a:pt x="0" y="235751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>
              <a:round/>
            </a:ln>
          </p:spPr>
          <p:style>
            <a:lnRef idx="0">
              <a:srgbClr val="000000"/>
            </a:lnRef>
            <a:fillRef idx="1">
              <a:srgbClr val="1A1A1A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/>
            </a:p>
          </p:txBody>
        </p:sp>
        <p:sp>
          <p:nvSpPr>
            <p:cNvPr id="39" name="Shape 21981">
              <a:extLst>
                <a:ext uri="{FF2B5EF4-FFF2-40B4-BE49-F238E27FC236}">
                  <a16:creationId xmlns:a16="http://schemas.microsoft.com/office/drawing/2014/main" id="{F06266BF-56B0-E905-9247-93E2752B1E79}"/>
                </a:ext>
              </a:extLst>
            </p:cNvPr>
            <p:cNvSpPr/>
            <p:nvPr userDrawn="1"/>
          </p:nvSpPr>
          <p:spPr>
            <a:xfrm>
              <a:off x="3350287" y="536460"/>
              <a:ext cx="168083" cy="235751"/>
            </a:xfrm>
            <a:custGeom>
              <a:avLst/>
              <a:gdLst/>
              <a:ahLst/>
              <a:cxnLst/>
              <a:rect l="0" t="0" r="0" b="0"/>
              <a:pathLst>
                <a:path w="168083" h="235751">
                  <a:moveTo>
                    <a:pt x="0" y="0"/>
                  </a:moveTo>
                  <a:lnTo>
                    <a:pt x="168083" y="0"/>
                  </a:lnTo>
                  <a:lnTo>
                    <a:pt x="168083" y="50217"/>
                  </a:lnTo>
                  <a:lnTo>
                    <a:pt x="112053" y="50217"/>
                  </a:lnTo>
                  <a:lnTo>
                    <a:pt x="112053" y="235751"/>
                  </a:lnTo>
                  <a:lnTo>
                    <a:pt x="56034" y="235751"/>
                  </a:lnTo>
                  <a:lnTo>
                    <a:pt x="56034" y="50217"/>
                  </a:lnTo>
                  <a:lnTo>
                    <a:pt x="0" y="50217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>
              <a:round/>
            </a:ln>
          </p:spPr>
          <p:style>
            <a:lnRef idx="0">
              <a:srgbClr val="000000"/>
            </a:lnRef>
            <a:fillRef idx="1">
              <a:srgbClr val="1A1A1A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/>
            </a:p>
          </p:txBody>
        </p:sp>
        <p:sp>
          <p:nvSpPr>
            <p:cNvPr id="42" name="Shape 21982">
              <a:extLst>
                <a:ext uri="{FF2B5EF4-FFF2-40B4-BE49-F238E27FC236}">
                  <a16:creationId xmlns:a16="http://schemas.microsoft.com/office/drawing/2014/main" id="{3F9047BB-E609-FEEB-5486-FFA9FBDC46F3}"/>
                </a:ext>
              </a:extLst>
            </p:cNvPr>
            <p:cNvSpPr/>
            <p:nvPr userDrawn="1"/>
          </p:nvSpPr>
          <p:spPr>
            <a:xfrm>
              <a:off x="204539" y="731426"/>
              <a:ext cx="39" cy="16"/>
            </a:xfrm>
            <a:custGeom>
              <a:avLst/>
              <a:gdLst/>
              <a:ahLst/>
              <a:cxnLst/>
              <a:rect l="0" t="0" r="0" b="0"/>
              <a:pathLst>
                <a:path w="39" h="16">
                  <a:moveTo>
                    <a:pt x="39" y="16"/>
                  </a:moveTo>
                  <a:cubicBezTo>
                    <a:pt x="24" y="16"/>
                    <a:pt x="14" y="0"/>
                    <a:pt x="0" y="0"/>
                  </a:cubicBezTo>
                  <a:close/>
                </a:path>
              </a:pathLst>
            </a:custGeom>
            <a:grpFill/>
            <a:ln w="0" cap="flat">
              <a:round/>
            </a:ln>
          </p:spPr>
          <p:style>
            <a:lnRef idx="0">
              <a:srgbClr val="000000"/>
            </a:lnRef>
            <a:fillRef idx="1">
              <a:srgbClr val="1A1A1A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/>
            </a:p>
          </p:txBody>
        </p:sp>
        <p:sp>
          <p:nvSpPr>
            <p:cNvPr id="44" name="Shape 21983">
              <a:extLst>
                <a:ext uri="{FF2B5EF4-FFF2-40B4-BE49-F238E27FC236}">
                  <a16:creationId xmlns:a16="http://schemas.microsoft.com/office/drawing/2014/main" id="{6432173A-83DC-564D-E180-D5B9609985F8}"/>
                </a:ext>
              </a:extLst>
            </p:cNvPr>
            <p:cNvSpPr/>
            <p:nvPr userDrawn="1"/>
          </p:nvSpPr>
          <p:spPr>
            <a:xfrm>
              <a:off x="320897" y="504688"/>
              <a:ext cx="431499" cy="269877"/>
            </a:xfrm>
            <a:custGeom>
              <a:avLst/>
              <a:gdLst/>
              <a:ahLst/>
              <a:cxnLst/>
              <a:rect l="0" t="0" r="0" b="0"/>
              <a:pathLst>
                <a:path w="431499" h="269877">
                  <a:moveTo>
                    <a:pt x="431499" y="0"/>
                  </a:moveTo>
                  <a:cubicBezTo>
                    <a:pt x="379959" y="160286"/>
                    <a:pt x="232632" y="269877"/>
                    <a:pt x="63345" y="269046"/>
                  </a:cubicBezTo>
                  <a:cubicBezTo>
                    <a:pt x="0" y="268747"/>
                    <a:pt x="118552" y="210348"/>
                    <a:pt x="230417" y="157687"/>
                  </a:cubicBezTo>
                  <a:cubicBezTo>
                    <a:pt x="357275" y="97966"/>
                    <a:pt x="411174" y="44046"/>
                    <a:pt x="431499" y="0"/>
                  </a:cubicBezTo>
                  <a:close/>
                </a:path>
              </a:pathLst>
            </a:custGeom>
            <a:grpFill/>
            <a:ln w="0" cap="flat">
              <a:round/>
            </a:ln>
          </p:spPr>
          <p:style>
            <a:lnRef idx="0">
              <a:srgbClr val="000000"/>
            </a:lnRef>
            <a:fillRef idx="1">
              <a:srgbClr val="1A1A1A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/>
            </a:p>
          </p:txBody>
        </p:sp>
        <p:sp>
          <p:nvSpPr>
            <p:cNvPr id="53" name="Shape 21984">
              <a:extLst>
                <a:ext uri="{FF2B5EF4-FFF2-40B4-BE49-F238E27FC236}">
                  <a16:creationId xmlns:a16="http://schemas.microsoft.com/office/drawing/2014/main" id="{5C0277E6-5C0D-4A52-14E3-5BE30E0CA1DE}"/>
                </a:ext>
              </a:extLst>
            </p:cNvPr>
            <p:cNvSpPr/>
            <p:nvPr userDrawn="1"/>
          </p:nvSpPr>
          <p:spPr>
            <a:xfrm>
              <a:off x="196212" y="723627"/>
              <a:ext cx="9381" cy="5754"/>
            </a:xfrm>
            <a:custGeom>
              <a:avLst/>
              <a:gdLst/>
              <a:ahLst/>
              <a:cxnLst/>
              <a:rect l="0" t="0" r="0" b="0"/>
              <a:pathLst>
                <a:path w="9381" h="5754">
                  <a:moveTo>
                    <a:pt x="0" y="0"/>
                  </a:moveTo>
                  <a:lnTo>
                    <a:pt x="9381" y="5754"/>
                  </a:lnTo>
                  <a:cubicBezTo>
                    <a:pt x="6238" y="4023"/>
                    <a:pt x="3283" y="2255"/>
                    <a:pt x="535" y="438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0" cap="flat">
              <a:round/>
            </a:ln>
          </p:spPr>
          <p:style>
            <a:lnRef idx="0">
              <a:srgbClr val="000000"/>
            </a:lnRef>
            <a:fillRef idx="1">
              <a:srgbClr val="1A1A1A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/>
            </a:p>
          </p:txBody>
        </p:sp>
        <p:sp>
          <p:nvSpPr>
            <p:cNvPr id="54" name="Shape 21985">
              <a:extLst>
                <a:ext uri="{FF2B5EF4-FFF2-40B4-BE49-F238E27FC236}">
                  <a16:creationId xmlns:a16="http://schemas.microsoft.com/office/drawing/2014/main" id="{30306186-3B85-0E99-1D45-D0806EA3F864}"/>
                </a:ext>
              </a:extLst>
            </p:cNvPr>
            <p:cNvSpPr/>
            <p:nvPr userDrawn="1"/>
          </p:nvSpPr>
          <p:spPr>
            <a:xfrm>
              <a:off x="0" y="51428"/>
              <a:ext cx="768331" cy="672199"/>
            </a:xfrm>
            <a:custGeom>
              <a:avLst/>
              <a:gdLst/>
              <a:ahLst/>
              <a:cxnLst/>
              <a:rect l="0" t="0" r="0" b="0"/>
              <a:pathLst>
                <a:path w="768331" h="672199">
                  <a:moveTo>
                    <a:pt x="572098" y="0"/>
                  </a:moveTo>
                  <a:lnTo>
                    <a:pt x="609744" y="23140"/>
                  </a:lnTo>
                  <a:cubicBezTo>
                    <a:pt x="710055" y="94712"/>
                    <a:pt x="751140" y="194953"/>
                    <a:pt x="759270" y="249370"/>
                  </a:cubicBezTo>
                  <a:cubicBezTo>
                    <a:pt x="768331" y="309993"/>
                    <a:pt x="681171" y="359044"/>
                    <a:pt x="543363" y="421631"/>
                  </a:cubicBezTo>
                  <a:cubicBezTo>
                    <a:pt x="351329" y="508837"/>
                    <a:pt x="108869" y="583245"/>
                    <a:pt x="178543" y="657734"/>
                  </a:cubicBezTo>
                  <a:lnTo>
                    <a:pt x="196212" y="672199"/>
                  </a:lnTo>
                  <a:lnTo>
                    <a:pt x="158823" y="649265"/>
                  </a:lnTo>
                  <a:cubicBezTo>
                    <a:pt x="58349" y="577700"/>
                    <a:pt x="17198" y="477315"/>
                    <a:pt x="9061" y="422857"/>
                  </a:cubicBezTo>
                  <a:cubicBezTo>
                    <a:pt x="0" y="362244"/>
                    <a:pt x="87160" y="313184"/>
                    <a:pt x="224968" y="250597"/>
                  </a:cubicBezTo>
                  <a:cubicBezTo>
                    <a:pt x="417003" y="163382"/>
                    <a:pt x="659462" y="88982"/>
                    <a:pt x="589796" y="14491"/>
                  </a:cubicBezTo>
                  <a:lnTo>
                    <a:pt x="572098" y="0"/>
                  </a:lnTo>
                  <a:close/>
                </a:path>
              </a:pathLst>
            </a:custGeom>
            <a:grpFill/>
            <a:ln w="0" cap="flat">
              <a:round/>
            </a:ln>
          </p:spPr>
          <p:style>
            <a:lnRef idx="0">
              <a:srgbClr val="000000"/>
            </a:lnRef>
            <a:fillRef idx="1">
              <a:srgbClr val="1A1A1A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/>
            </a:p>
          </p:txBody>
        </p:sp>
        <p:sp>
          <p:nvSpPr>
            <p:cNvPr id="55" name="Shape 21986">
              <a:extLst>
                <a:ext uri="{FF2B5EF4-FFF2-40B4-BE49-F238E27FC236}">
                  <a16:creationId xmlns:a16="http://schemas.microsoft.com/office/drawing/2014/main" id="{4F0664B0-9A45-8CF5-8098-9444713D8E68}"/>
                </a:ext>
              </a:extLst>
            </p:cNvPr>
            <p:cNvSpPr/>
            <p:nvPr userDrawn="1"/>
          </p:nvSpPr>
          <p:spPr>
            <a:xfrm>
              <a:off x="564442" y="46722"/>
              <a:ext cx="7656" cy="4706"/>
            </a:xfrm>
            <a:custGeom>
              <a:avLst/>
              <a:gdLst/>
              <a:ahLst/>
              <a:cxnLst/>
              <a:rect l="0" t="0" r="0" b="0"/>
              <a:pathLst>
                <a:path w="7656" h="4706">
                  <a:moveTo>
                    <a:pt x="0" y="0"/>
                  </a:moveTo>
                  <a:lnTo>
                    <a:pt x="7152" y="4293"/>
                  </a:lnTo>
                  <a:lnTo>
                    <a:pt x="7656" y="4706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>
              <a:round/>
            </a:ln>
          </p:spPr>
          <p:style>
            <a:lnRef idx="0">
              <a:srgbClr val="000000"/>
            </a:lnRef>
            <a:fillRef idx="1">
              <a:srgbClr val="1A1A1A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/>
            </a:p>
          </p:txBody>
        </p:sp>
        <p:sp>
          <p:nvSpPr>
            <p:cNvPr id="56" name="Shape 21987">
              <a:extLst>
                <a:ext uri="{FF2B5EF4-FFF2-40B4-BE49-F238E27FC236}">
                  <a16:creationId xmlns:a16="http://schemas.microsoft.com/office/drawing/2014/main" id="{7FBE33EF-5CD9-893B-4F66-81CE6515B26B}"/>
                </a:ext>
              </a:extLst>
            </p:cNvPr>
            <p:cNvSpPr/>
            <p:nvPr userDrawn="1"/>
          </p:nvSpPr>
          <p:spPr>
            <a:xfrm>
              <a:off x="563037" y="45867"/>
              <a:ext cx="1405" cy="855"/>
            </a:xfrm>
            <a:custGeom>
              <a:avLst/>
              <a:gdLst/>
              <a:ahLst/>
              <a:cxnLst/>
              <a:rect l="0" t="0" r="0" b="0"/>
              <a:pathLst>
                <a:path w="1405" h="855">
                  <a:moveTo>
                    <a:pt x="14" y="0"/>
                  </a:moveTo>
                  <a:lnTo>
                    <a:pt x="1405" y="855"/>
                  </a:lnTo>
                  <a:lnTo>
                    <a:pt x="0" y="12"/>
                  </a:lnTo>
                  <a:cubicBezTo>
                    <a:pt x="0" y="0"/>
                    <a:pt x="14" y="0"/>
                    <a:pt x="14" y="0"/>
                  </a:cubicBezTo>
                  <a:close/>
                </a:path>
              </a:pathLst>
            </a:custGeom>
            <a:grpFill/>
            <a:ln w="0" cap="flat">
              <a:round/>
            </a:ln>
          </p:spPr>
          <p:style>
            <a:lnRef idx="0">
              <a:srgbClr val="000000"/>
            </a:lnRef>
            <a:fillRef idx="1">
              <a:srgbClr val="1A1A1A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/>
            </a:p>
          </p:txBody>
        </p:sp>
        <p:sp>
          <p:nvSpPr>
            <p:cNvPr id="57" name="Shape 21988">
              <a:extLst>
                <a:ext uri="{FF2B5EF4-FFF2-40B4-BE49-F238E27FC236}">
                  <a16:creationId xmlns:a16="http://schemas.microsoft.com/office/drawing/2014/main" id="{13D631A7-876F-9B9D-79FE-C47DB6EE2F33}"/>
                </a:ext>
              </a:extLst>
            </p:cNvPr>
            <p:cNvSpPr/>
            <p:nvPr userDrawn="1"/>
          </p:nvSpPr>
          <p:spPr>
            <a:xfrm>
              <a:off x="15884" y="691"/>
              <a:ext cx="431495" cy="269881"/>
            </a:xfrm>
            <a:custGeom>
              <a:avLst/>
              <a:gdLst/>
              <a:ahLst/>
              <a:cxnLst/>
              <a:rect l="0" t="0" r="0" b="0"/>
              <a:pathLst>
                <a:path w="431495" h="269881">
                  <a:moveTo>
                    <a:pt x="368154" y="822"/>
                  </a:moveTo>
                  <a:cubicBezTo>
                    <a:pt x="431495" y="1134"/>
                    <a:pt x="312941" y="59534"/>
                    <a:pt x="201078" y="112195"/>
                  </a:cubicBezTo>
                  <a:cubicBezTo>
                    <a:pt x="74221" y="171903"/>
                    <a:pt x="20321" y="225821"/>
                    <a:pt x="0" y="269881"/>
                  </a:cubicBezTo>
                  <a:cubicBezTo>
                    <a:pt x="51538" y="109595"/>
                    <a:pt x="198864" y="0"/>
                    <a:pt x="368154" y="822"/>
                  </a:cubicBezTo>
                  <a:close/>
                </a:path>
              </a:pathLst>
            </a:custGeom>
            <a:grpFill/>
            <a:ln w="0" cap="flat">
              <a:round/>
            </a:ln>
          </p:spPr>
          <p:style>
            <a:lnRef idx="0">
              <a:srgbClr val="000000"/>
            </a:lnRef>
            <a:fillRef idx="1">
              <a:srgbClr val="1A1A1A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/>
            </a:p>
          </p:txBody>
        </p:sp>
        <p:sp>
          <p:nvSpPr>
            <p:cNvPr id="58" name="Shape 21989">
              <a:extLst>
                <a:ext uri="{FF2B5EF4-FFF2-40B4-BE49-F238E27FC236}">
                  <a16:creationId xmlns:a16="http://schemas.microsoft.com/office/drawing/2014/main" id="{B737B70B-D3FD-1264-B2AC-6421E1246EA4}"/>
                </a:ext>
              </a:extLst>
            </p:cNvPr>
            <p:cNvSpPr/>
            <p:nvPr userDrawn="1"/>
          </p:nvSpPr>
          <p:spPr>
            <a:xfrm>
              <a:off x="373159" y="10458"/>
              <a:ext cx="218603" cy="139481"/>
            </a:xfrm>
            <a:custGeom>
              <a:avLst/>
              <a:gdLst/>
              <a:ahLst/>
              <a:cxnLst/>
              <a:rect l="0" t="0" r="0" b="0"/>
              <a:pathLst>
                <a:path w="218603" h="139481">
                  <a:moveTo>
                    <a:pt x="41262" y="0"/>
                  </a:moveTo>
                  <a:cubicBezTo>
                    <a:pt x="70660" y="14"/>
                    <a:pt x="100745" y="4802"/>
                    <a:pt x="136580" y="14429"/>
                  </a:cubicBezTo>
                  <a:cubicBezTo>
                    <a:pt x="147747" y="17870"/>
                    <a:pt x="164635" y="25078"/>
                    <a:pt x="174977" y="30917"/>
                  </a:cubicBezTo>
                  <a:cubicBezTo>
                    <a:pt x="211168" y="51346"/>
                    <a:pt x="218603" y="71903"/>
                    <a:pt x="217400" y="84539"/>
                  </a:cubicBezTo>
                  <a:cubicBezTo>
                    <a:pt x="215668" y="103010"/>
                    <a:pt x="190720" y="119520"/>
                    <a:pt x="157230" y="139481"/>
                  </a:cubicBezTo>
                  <a:cubicBezTo>
                    <a:pt x="59024" y="93273"/>
                    <a:pt x="15044" y="59774"/>
                    <a:pt x="0" y="38207"/>
                  </a:cubicBezTo>
                  <a:cubicBezTo>
                    <a:pt x="27583" y="21881"/>
                    <a:pt x="39398" y="7631"/>
                    <a:pt x="41262" y="0"/>
                  </a:cubicBezTo>
                  <a:close/>
                </a:path>
              </a:pathLst>
            </a:custGeom>
            <a:grpFill/>
            <a:ln w="0" cap="flat">
              <a:round/>
            </a:ln>
          </p:spPr>
          <p:style>
            <a:lnRef idx="0">
              <a:srgbClr val="000000"/>
            </a:lnRef>
            <a:fillRef idx="1">
              <a:srgbClr val="1A1A1A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/>
            </a:p>
          </p:txBody>
        </p:sp>
        <p:sp>
          <p:nvSpPr>
            <p:cNvPr id="59" name="Shape 21990">
              <a:extLst>
                <a:ext uri="{FF2B5EF4-FFF2-40B4-BE49-F238E27FC236}">
                  <a16:creationId xmlns:a16="http://schemas.microsoft.com/office/drawing/2014/main" id="{002FAE68-C3F9-6AA9-FA4E-554A3E25E828}"/>
                </a:ext>
              </a:extLst>
            </p:cNvPr>
            <p:cNvSpPr/>
            <p:nvPr userDrawn="1"/>
          </p:nvSpPr>
          <p:spPr>
            <a:xfrm>
              <a:off x="401965" y="396753"/>
              <a:ext cx="358590" cy="238158"/>
            </a:xfrm>
            <a:custGeom>
              <a:avLst/>
              <a:gdLst/>
              <a:ahLst/>
              <a:cxnLst/>
              <a:rect l="0" t="0" r="0" b="0"/>
              <a:pathLst>
                <a:path w="358590" h="238158">
                  <a:moveTo>
                    <a:pt x="314677" y="0"/>
                  </a:moveTo>
                  <a:cubicBezTo>
                    <a:pt x="344340" y="25595"/>
                    <a:pt x="358590" y="43163"/>
                    <a:pt x="355256" y="72175"/>
                  </a:cubicBezTo>
                  <a:cubicBezTo>
                    <a:pt x="351861" y="101753"/>
                    <a:pt x="292166" y="178732"/>
                    <a:pt x="167700" y="238158"/>
                  </a:cubicBezTo>
                  <a:cubicBezTo>
                    <a:pt x="146063" y="221838"/>
                    <a:pt x="124417" y="209743"/>
                    <a:pt x="101049" y="197869"/>
                  </a:cubicBezTo>
                  <a:cubicBezTo>
                    <a:pt x="67810" y="180982"/>
                    <a:pt x="39374" y="169105"/>
                    <a:pt x="0" y="151840"/>
                  </a:cubicBezTo>
                  <a:cubicBezTo>
                    <a:pt x="9893" y="147675"/>
                    <a:pt x="20481" y="143355"/>
                    <a:pt x="30373" y="139215"/>
                  </a:cubicBezTo>
                  <a:cubicBezTo>
                    <a:pt x="70913" y="122248"/>
                    <a:pt x="112824" y="104738"/>
                    <a:pt x="152475" y="86734"/>
                  </a:cubicBezTo>
                  <a:cubicBezTo>
                    <a:pt x="223931" y="54294"/>
                    <a:pt x="276484" y="27676"/>
                    <a:pt x="314677" y="0"/>
                  </a:cubicBezTo>
                  <a:close/>
                </a:path>
              </a:pathLst>
            </a:custGeom>
            <a:grpFill/>
            <a:ln w="0" cap="flat">
              <a:round/>
            </a:ln>
          </p:spPr>
          <p:style>
            <a:lnRef idx="0">
              <a:srgbClr val="000000"/>
            </a:lnRef>
            <a:fillRef idx="1">
              <a:srgbClr val="1A1A1A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/>
            </a:p>
          </p:txBody>
        </p:sp>
        <p:sp>
          <p:nvSpPr>
            <p:cNvPr id="60" name="Shape 21991">
              <a:extLst>
                <a:ext uri="{FF2B5EF4-FFF2-40B4-BE49-F238E27FC236}">
                  <a16:creationId xmlns:a16="http://schemas.microsoft.com/office/drawing/2014/main" id="{BE23CC63-A2D5-CA04-005C-DEE9E55AAB9E}"/>
                </a:ext>
              </a:extLst>
            </p:cNvPr>
            <p:cNvSpPr/>
            <p:nvPr userDrawn="1"/>
          </p:nvSpPr>
          <p:spPr>
            <a:xfrm>
              <a:off x="5998" y="140753"/>
              <a:ext cx="357962" cy="239155"/>
            </a:xfrm>
            <a:custGeom>
              <a:avLst/>
              <a:gdLst/>
              <a:ahLst/>
              <a:cxnLst/>
              <a:rect l="0" t="0" r="0" b="0"/>
              <a:pathLst>
                <a:path w="357962" h="239155">
                  <a:moveTo>
                    <a:pt x="193382" y="0"/>
                  </a:moveTo>
                  <a:cubicBezTo>
                    <a:pt x="215182" y="15847"/>
                    <a:pt x="245124" y="37004"/>
                    <a:pt x="357962" y="84716"/>
                  </a:cubicBezTo>
                  <a:cubicBezTo>
                    <a:pt x="348588" y="88625"/>
                    <a:pt x="339178" y="92574"/>
                    <a:pt x="329792" y="96483"/>
                  </a:cubicBezTo>
                  <a:cubicBezTo>
                    <a:pt x="289529" y="113321"/>
                    <a:pt x="249598" y="129986"/>
                    <a:pt x="209372" y="148262"/>
                  </a:cubicBezTo>
                  <a:cubicBezTo>
                    <a:pt x="137930" y="180720"/>
                    <a:pt x="85569" y="211849"/>
                    <a:pt x="48157" y="239155"/>
                  </a:cubicBezTo>
                  <a:cubicBezTo>
                    <a:pt x="13885" y="213171"/>
                    <a:pt x="0" y="189238"/>
                    <a:pt x="2794" y="161690"/>
                  </a:cubicBezTo>
                  <a:cubicBezTo>
                    <a:pt x="5716" y="132908"/>
                    <a:pt x="73368" y="56193"/>
                    <a:pt x="193382" y="0"/>
                  </a:cubicBezTo>
                  <a:close/>
                </a:path>
              </a:pathLst>
            </a:custGeom>
            <a:grpFill/>
            <a:ln w="0" cap="flat">
              <a:round/>
            </a:ln>
          </p:spPr>
          <p:style>
            <a:lnRef idx="0">
              <a:srgbClr val="000000"/>
            </a:lnRef>
            <a:fillRef idx="1">
              <a:srgbClr val="1A1A1A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/>
            </a:p>
          </p:txBody>
        </p:sp>
        <p:sp>
          <p:nvSpPr>
            <p:cNvPr id="61" name="Shape 21992">
              <a:extLst>
                <a:ext uri="{FF2B5EF4-FFF2-40B4-BE49-F238E27FC236}">
                  <a16:creationId xmlns:a16="http://schemas.microsoft.com/office/drawing/2014/main" id="{3694B7DF-3C20-6AD4-848B-724294985A7B}"/>
                </a:ext>
              </a:extLst>
            </p:cNvPr>
            <p:cNvSpPr/>
            <p:nvPr userDrawn="1"/>
          </p:nvSpPr>
          <p:spPr>
            <a:xfrm>
              <a:off x="205186" y="731010"/>
              <a:ext cx="39" cy="24"/>
            </a:xfrm>
            <a:custGeom>
              <a:avLst/>
              <a:gdLst/>
              <a:ahLst/>
              <a:cxnLst/>
              <a:rect l="0" t="0" r="0" b="0"/>
              <a:pathLst>
                <a:path w="39" h="24">
                  <a:moveTo>
                    <a:pt x="39" y="24"/>
                  </a:moveTo>
                  <a:cubicBezTo>
                    <a:pt x="25" y="24"/>
                    <a:pt x="14" y="24"/>
                    <a:pt x="0" y="0"/>
                  </a:cubicBezTo>
                  <a:close/>
                </a:path>
              </a:pathLst>
            </a:custGeom>
            <a:grpFill/>
            <a:ln w="0" cap="flat">
              <a:round/>
            </a:ln>
          </p:spPr>
          <p:style>
            <a:lnRef idx="0">
              <a:srgbClr val="000000"/>
            </a:lnRef>
            <a:fillRef idx="1">
              <a:srgbClr val="1A1A1A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/>
            </a:p>
          </p:txBody>
        </p:sp>
        <p:sp>
          <p:nvSpPr>
            <p:cNvPr id="62" name="Shape 21993">
              <a:extLst>
                <a:ext uri="{FF2B5EF4-FFF2-40B4-BE49-F238E27FC236}">
                  <a16:creationId xmlns:a16="http://schemas.microsoft.com/office/drawing/2014/main" id="{6764AE98-E7B4-3064-F8F5-B4B396ACEFCB}"/>
                </a:ext>
              </a:extLst>
            </p:cNvPr>
            <p:cNvSpPr/>
            <p:nvPr userDrawn="1"/>
          </p:nvSpPr>
          <p:spPr>
            <a:xfrm>
              <a:off x="176354" y="625561"/>
              <a:ext cx="217674" cy="139057"/>
            </a:xfrm>
            <a:custGeom>
              <a:avLst/>
              <a:gdLst/>
              <a:ahLst/>
              <a:cxnLst/>
              <a:rect l="0" t="0" r="0" b="0"/>
              <a:pathLst>
                <a:path w="217674" h="139057">
                  <a:moveTo>
                    <a:pt x="62454" y="0"/>
                  </a:moveTo>
                  <a:cubicBezTo>
                    <a:pt x="149926" y="41335"/>
                    <a:pt x="199624" y="75016"/>
                    <a:pt x="217674" y="99299"/>
                  </a:cubicBezTo>
                  <a:cubicBezTo>
                    <a:pt x="208663" y="104811"/>
                    <a:pt x="176797" y="124053"/>
                    <a:pt x="175388" y="139057"/>
                  </a:cubicBezTo>
                  <a:cubicBezTo>
                    <a:pt x="150238" y="138878"/>
                    <a:pt x="118941" y="134223"/>
                    <a:pt x="89697" y="126533"/>
                  </a:cubicBezTo>
                  <a:cubicBezTo>
                    <a:pt x="62683" y="117267"/>
                    <a:pt x="14825" y="92635"/>
                    <a:pt x="6775" y="66808"/>
                  </a:cubicBezTo>
                  <a:cubicBezTo>
                    <a:pt x="0" y="45116"/>
                    <a:pt x="21816" y="22803"/>
                    <a:pt x="62454" y="0"/>
                  </a:cubicBezTo>
                  <a:close/>
                </a:path>
              </a:pathLst>
            </a:custGeom>
            <a:grpFill/>
            <a:ln w="0" cap="flat">
              <a:round/>
            </a:ln>
          </p:spPr>
          <p:style>
            <a:lnRef idx="0">
              <a:srgbClr val="000000"/>
            </a:lnRef>
            <a:fillRef idx="1">
              <a:srgbClr val="1A1A1A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4075748493"/>
      </p:ext>
    </p:extLst>
  </p:cSld>
  <p:clrMapOvr>
    <a:masterClrMapping/>
  </p:clrMapOvr>
</p:sld>
</file>

<file path=ppt/theme/theme1.xml><?xml version="1.0" encoding="utf-8"?>
<a:theme xmlns:a="http://schemas.openxmlformats.org/drawingml/2006/main" name="1_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/>
      <a:bodyPr vert="horz" lIns="91440" tIns="45720" rIns="91440" bIns="45720" rtlCol="0">
        <a:normAutofit/>
      </a:bodyPr>
      <a:lstStyle>
        <a:defPPr fontAlgn="auto">
          <a:spcAft>
            <a:spcPts val="0"/>
          </a:spcAft>
          <a:defRPr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2_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/>
      <a:bodyPr vert="horz" wrap="none" lIns="91440" tIns="45720" rIns="91440" bIns="45720" rtlCol="0">
        <a:normAutofit/>
      </a:bodyPr>
      <a:lstStyle>
        <a:defPPr algn="just" fontAlgn="auto">
          <a:spcAft>
            <a:spcPts val="0"/>
          </a:spcAft>
          <a:defRPr sz="1400" dirty="0" smtClean="0">
            <a:latin typeface="Times New Roman" panose="02020603050405020304" pitchFamily="18" charset="0"/>
            <a:cs typeface="Times New Roman" panose="02020603050405020304" pitchFamily="18" charset="0"/>
          </a:defRPr>
        </a:defPPr>
      </a:lstStyle>
    </a:txDef>
  </a:objectDefaults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19028</TotalTime>
  <Words>1601</Words>
  <Application>Microsoft Office PowerPoint</Application>
  <PresentationFormat>Произвольный</PresentationFormat>
  <Paragraphs>227</Paragraphs>
  <Slides>10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10</vt:i4>
      </vt:variant>
    </vt:vector>
  </HeadingPairs>
  <TitlesOfParts>
    <vt:vector size="19" baseType="lpstr">
      <vt:lpstr>MS PGothic</vt:lpstr>
      <vt:lpstr>Arial</vt:lpstr>
      <vt:lpstr>Arial Black</vt:lpstr>
      <vt:lpstr>Avenir Next Cyr Medium</vt:lpstr>
      <vt:lpstr>Calibri</vt:lpstr>
      <vt:lpstr>Calibri Light</vt:lpstr>
      <vt:lpstr>Times New Roman</vt:lpstr>
      <vt:lpstr>1_Специальное оформление</vt:lpstr>
      <vt:lpstr>2_Специальное оформление</vt:lpstr>
      <vt:lpstr>Презентация PowerPoint</vt:lpstr>
      <vt:lpstr>ТЕХНИЧЕСКОЕ РЕГУЛИРОВАНИЕ И СТАНДАРТИЗАЦИЯ</vt:lpstr>
      <vt:lpstr>СТАНДАРТИЗАЦИЯ В ПАО «РУСГИДРО»</vt:lpstr>
      <vt:lpstr>СТАНДАРТИЗАЦИЯ В ПАО «РУСГИДРО»</vt:lpstr>
      <vt:lpstr>НТД В ОБЛАСТИ ИЗЫСКАНИЙ</vt:lpstr>
      <vt:lpstr>НТД В ОБЛАСТИ ПРОЕКТИРОВАНИЯ</vt:lpstr>
      <vt:lpstr>СТАДИЙНОСТЬ ПРОЕКТИРОВАНИЯ</vt:lpstr>
      <vt:lpstr>ЗАДАЧИ ТИПИЗАЦИИ В ОБИН</vt:lpstr>
      <vt:lpstr>ВЫВОДЫ </vt:lpstr>
      <vt:lpstr>Презентация PowerPoint</vt:lpstr>
    </vt:vector>
  </TitlesOfParts>
  <Company>Hydroproject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Трусков Алексей Павлович</dc:creator>
  <cp:lastModifiedBy>Маргарита</cp:lastModifiedBy>
  <cp:revision>1175</cp:revision>
  <cp:lastPrinted>2024-01-26T06:52:03Z</cp:lastPrinted>
  <dcterms:created xsi:type="dcterms:W3CDTF">2019-10-08T08:26:04Z</dcterms:created>
  <dcterms:modified xsi:type="dcterms:W3CDTF">2025-07-07T06:46:58Z</dcterms:modified>
</cp:coreProperties>
</file>