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Default Extension="svg" ContentType="image/svg"/>
  <Default Extension="wdp" ContentType="image/vnd.ms-photo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19.12-->
<p:presentation xmlns:r="http://schemas.openxmlformats.org/officeDocument/2006/relationships" xmlns:a="http://schemas.openxmlformats.org/drawingml/2006/main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2"/>
  </p:notesMasterIdLst>
  <p:sldIdLst>
    <p:sldId id="275" r:id="rId3"/>
    <p:sldId id="277" r:id="rId4"/>
    <p:sldId id="279" r:id="rId5"/>
    <p:sldId id="278" r:id="rId6"/>
    <p:sldId id="291" r:id="rId7"/>
    <p:sldId id="283" r:id="rId8"/>
    <p:sldId id="280" r:id="rId9"/>
    <p:sldId id="284" r:id="rId10"/>
    <p:sldId id="290" r:id="rId11"/>
    <p:sldId id="286" r:id="rId12"/>
    <p:sldId id="281" r:id="rId13"/>
    <p:sldId id="288" r:id="rId14"/>
    <p:sldId id="272" r:id="rId15"/>
  </p:sldIdLst>
  <p:sldSz cx="12192000" cy="6858000"/>
  <p:notesSz cx="6858000" cy="9144000"/>
  <p:custDataLst>
    <p:tags r:id="rId16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52B62"/>
    <a:srgbClr val="0058FF"/>
    <a:srgbClr val="05D8FF"/>
    <a:srgbClr val="242C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555"/>
    <p:restoredTop sz="94626"/>
  </p:normalViewPr>
  <p:slideViewPr>
    <p:cSldViewPr snapToGrid="0" snapToObjects="1">
      <p:cViewPr varScale="1">
        <p:scale>
          <a:sx n="78" d="100"/>
          <a:sy n="78" d="100"/>
        </p:scale>
        <p:origin x="126" y="5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1" d="100"/>
          <a:sy n="1" d="100"/>
        </p:scale>
        <p:origin x="0" y="0"/>
      </p:cViewPr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notesMaster" Target="notesMasters/notesMaster1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E23DD9-9B11-9142-95B5-DCBF81C4817B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60AAC6-4D8D-1448-AD7F-85CA8B6BCC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28070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4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5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6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7.xml" /><Relationship Id="rId2" Type="http://schemas.openxmlformats.org/officeDocument/2006/relationships/notesMaster" Target="../notesMasters/notesMaster1.xml" /></Relationships>
</file>

<file path=ppt/notesSlides/_rels/notesSlide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8.xml" /><Relationship Id="rId2" Type="http://schemas.openxmlformats.org/officeDocument/2006/relationships/notesMaster" Target="../notesMasters/notesMaster1.xml" /></Relationships>
</file>

<file path=ppt/notesSlides/_rels/notesSlide8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_rels/notesSlide9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0.xml" /><Relationship Id="rId2" Type="http://schemas.openxmlformats.org/officeDocument/2006/relationships/notesMaster" Target="../notesMasters/notesMaster1.xml" /></Relationships>
</file>

<file path=ppt/notesSlides/_rels/notesSlide10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1.xml" /><Relationship Id="rId2" Type="http://schemas.openxmlformats.org/officeDocument/2006/relationships/notesMaster" Target="../notesMasters/notesMaster1.xml" /></Relationships>
</file>

<file path=ppt/notesSlides/_rels/notesSlide1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2.xml" /><Relationship Id="rId2" Type="http://schemas.openxmlformats.org/officeDocument/2006/relationships/notesMaster" Target="../notesMasters/notesMaster1.xml" /></Relationships>
</file>

<file path=ppt/notesSlides/_rels/notesSlide1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3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60AAC6-4D8D-1448-AD7F-85CA8B6BCCD3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52513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60AAC6-4D8D-1448-AD7F-85CA8B6BCCD3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12795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60AAC6-4D8D-1448-AD7F-85CA8B6BCCD3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370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60AAC6-4D8D-1448-AD7F-85CA8B6BCCD3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64999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60AAC6-4D8D-1448-AD7F-85CA8B6BCCD3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74648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60AAC6-4D8D-1448-AD7F-85CA8B6BCCD3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61059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60AAC6-4D8D-1448-AD7F-85CA8B6BCCD3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8478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60AAC6-4D8D-1448-AD7F-85CA8B6BCCD3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84411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60AAC6-4D8D-1448-AD7F-85CA8B6BCCD3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692218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60AAC6-4D8D-1448-AD7F-85CA8B6BCCD3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363267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60AAC6-4D8D-1448-AD7F-85CA8B6BCCD3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541070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60AAC6-4D8D-1448-AD7F-85CA8B6BCCD3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9126428"/>
      </p:ext>
    </p:extLst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2177CE9-9EFD-B84C-8193-4ABB654472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97A66A4-1CF6-0049-9DF5-720F641DBC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AB4F387-FEEF-714B-983E-407F6EB440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F4304-F343-7549-A2B2-BC423FA7D99F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89A7A55-2A76-774F-B30F-A9AA51AB11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7B13A07-83E8-5645-9537-F5B2206FB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BDD84-EC73-C342-BB1E-BA83D6DD29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6279772"/>
      </p:ext>
    </p:extLst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FABD3F-2431-7648-8829-81029A7FB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7AC785C-CBA5-AE48-B0F6-AD20E7A3DD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37F2FC7-C1CC-7044-9220-84DEECBBDE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F4304-F343-7549-A2B2-BC423FA7D99F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B871E39-77E4-CC40-89A7-6C97191C18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4A737CF-5AEE-1648-9E8A-78DBDE4009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BDD84-EC73-C342-BB1E-BA83D6DD29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0686691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slideLayout" Target="../slideLayouts/slideLayout2.xml" /><Relationship Id="rId3" Type="http://schemas.openxmlformats.org/officeDocument/2006/relationships/theme" Target="../theme/theme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BAABCF6-4E1E-6942-A6C9-A85A0D6C8D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E91E9EB-7831-E04A-A798-E6B52386E3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B5BEA4A-CA54-6044-9212-992283143A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6F4304-F343-7549-A2B2-BC423FA7D99F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B7A8287-69BD-E644-A49E-DA6D29D865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823DD0F-DBD8-0E4F-ACBF-FB4865A13B7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5BDD84-EC73-C342-BB1E-BA83D6DD29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69739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10" Type="http://schemas.openxmlformats.org/officeDocument/2006/relationships/image" Target="../media/image9.png" /><Relationship Id="rId11" Type="http://schemas.openxmlformats.org/officeDocument/2006/relationships/image" Target="../media/image10.png" /><Relationship Id="rId12" Type="http://schemas.openxmlformats.org/officeDocument/2006/relationships/image" Target="../media/image11.png" /><Relationship Id="rId13" Type="http://schemas.openxmlformats.org/officeDocument/2006/relationships/image" Target="../media/image12.png" /><Relationship Id="rId14" Type="http://schemas.openxmlformats.org/officeDocument/2006/relationships/image" Target="../media/image13.jpeg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2.png" /><Relationship Id="rId4" Type="http://schemas.openxmlformats.org/officeDocument/2006/relationships/image" Target="../media/image3.jpeg" /><Relationship Id="rId5" Type="http://schemas.openxmlformats.org/officeDocument/2006/relationships/image" Target="../media/image4.svg" /><Relationship Id="rId6" Type="http://schemas.openxmlformats.org/officeDocument/2006/relationships/image" Target="../media/image5.svg" /><Relationship Id="rId7" Type="http://schemas.openxmlformats.org/officeDocument/2006/relationships/image" Target="../media/image6.png" /><Relationship Id="rId8" Type="http://schemas.openxmlformats.org/officeDocument/2006/relationships/image" Target="../media/image7.svg" /><Relationship Id="rId9" Type="http://schemas.openxmlformats.org/officeDocument/2006/relationships/image" Target="../media/image8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10" Type="http://schemas.openxmlformats.org/officeDocument/2006/relationships/image" Target="../media/image21.png" /><Relationship Id="rId11" Type="http://schemas.openxmlformats.org/officeDocument/2006/relationships/image" Target="../media/image22.png" /><Relationship Id="rId12" Type="http://schemas.openxmlformats.org/officeDocument/2006/relationships/image" Target="../media/image23.png" /><Relationship Id="rId13" Type="http://schemas.openxmlformats.org/officeDocument/2006/relationships/image" Target="../media/image24.png" /><Relationship Id="rId14" Type="http://schemas.openxmlformats.org/officeDocument/2006/relationships/image" Target="../media/image25.png" /><Relationship Id="rId15" Type="http://schemas.openxmlformats.org/officeDocument/2006/relationships/image" Target="../media/image26.png" /><Relationship Id="rId16" Type="http://schemas.openxmlformats.org/officeDocument/2006/relationships/image" Target="../media/image27.png" /><Relationship Id="rId17" Type="http://schemas.openxmlformats.org/officeDocument/2006/relationships/image" Target="../media/image28.png" /><Relationship Id="rId18" Type="http://schemas.openxmlformats.org/officeDocument/2006/relationships/image" Target="../media/image29.jpeg" /><Relationship Id="rId19" Type="http://schemas.openxmlformats.org/officeDocument/2006/relationships/image" Target="../media/image30.png" /><Relationship Id="rId2" Type="http://schemas.openxmlformats.org/officeDocument/2006/relationships/notesSlide" Target="../notesSlides/notesSlide2.xml" /><Relationship Id="rId20" Type="http://schemas.openxmlformats.org/officeDocument/2006/relationships/image" Target="../media/image31.png" /><Relationship Id="rId21" Type="http://schemas.openxmlformats.org/officeDocument/2006/relationships/image" Target="../media/image32.png" /><Relationship Id="rId22" Type="http://schemas.openxmlformats.org/officeDocument/2006/relationships/image" Target="../media/image33.png" /><Relationship Id="rId23" Type="http://schemas.openxmlformats.org/officeDocument/2006/relationships/image" Target="../media/image13.jpeg" /><Relationship Id="rId3" Type="http://schemas.openxmlformats.org/officeDocument/2006/relationships/image" Target="../media/image14.png" /><Relationship Id="rId4" Type="http://schemas.openxmlformats.org/officeDocument/2006/relationships/image" Target="../media/image15.png" /><Relationship Id="rId5" Type="http://schemas.openxmlformats.org/officeDocument/2006/relationships/image" Target="../media/image16.png" /><Relationship Id="rId6" Type="http://schemas.openxmlformats.org/officeDocument/2006/relationships/image" Target="../media/image17.png" /><Relationship Id="rId7" Type="http://schemas.openxmlformats.org/officeDocument/2006/relationships/image" Target="../media/image18.png" /><Relationship Id="rId8" Type="http://schemas.openxmlformats.org/officeDocument/2006/relationships/image" Target="../media/image19.png" /><Relationship Id="rId9" Type="http://schemas.openxmlformats.org/officeDocument/2006/relationships/image" Target="../media/image20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34.jpeg" /><Relationship Id="rId4" Type="http://schemas.openxmlformats.org/officeDocument/2006/relationships/image" Target="../media/image35.jpeg" /><Relationship Id="rId5" Type="http://schemas.openxmlformats.org/officeDocument/2006/relationships/image" Target="../media/image36.jpeg" /><Relationship Id="rId6" Type="http://schemas.openxmlformats.org/officeDocument/2006/relationships/image" Target="../media/image37.jpeg" /><Relationship Id="rId7" Type="http://schemas.openxmlformats.org/officeDocument/2006/relationships/image" Target="../media/image38.jpeg" /><Relationship Id="rId8" Type="http://schemas.openxmlformats.org/officeDocument/2006/relationships/image" Target="../media/image33.png" /><Relationship Id="rId9" Type="http://schemas.openxmlformats.org/officeDocument/2006/relationships/image" Target="../media/image1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10" Type="http://schemas.microsoft.com/office/2007/relationships/hdphoto" Target="../media/image46.wdp" /><Relationship Id="rId11" Type="http://schemas.openxmlformats.org/officeDocument/2006/relationships/image" Target="../media/image47.jpeg" /><Relationship Id="rId12" Type="http://schemas.microsoft.com/office/2007/relationships/hdphoto" Target="../media/image48.wdp" /><Relationship Id="rId13" Type="http://schemas.openxmlformats.org/officeDocument/2006/relationships/image" Target="../media/image33.png" /><Relationship Id="rId14" Type="http://schemas.openxmlformats.org/officeDocument/2006/relationships/image" Target="../media/image49.jpeg" /><Relationship Id="rId15" Type="http://schemas.microsoft.com/office/2007/relationships/hdphoto" Target="../media/image50.wdp" /><Relationship Id="rId16" Type="http://schemas.openxmlformats.org/officeDocument/2006/relationships/image" Target="../media/image13.jpeg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39.jpeg" /><Relationship Id="rId4" Type="http://schemas.microsoft.com/office/2007/relationships/hdphoto" Target="../media/image40.wdp" /><Relationship Id="rId5" Type="http://schemas.openxmlformats.org/officeDocument/2006/relationships/image" Target="../media/image41.png" /><Relationship Id="rId6" Type="http://schemas.openxmlformats.org/officeDocument/2006/relationships/image" Target="../media/image42.png" /><Relationship Id="rId7" Type="http://schemas.openxmlformats.org/officeDocument/2006/relationships/image" Target="../media/image43.png" /><Relationship Id="rId8" Type="http://schemas.microsoft.com/office/2007/relationships/hdphoto" Target="../media/image44.wdp" /><Relationship Id="rId9" Type="http://schemas.openxmlformats.org/officeDocument/2006/relationships/image" Target="../media/image4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10" Type="http://schemas.openxmlformats.org/officeDocument/2006/relationships/image" Target="../media/image13.jpeg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51.jpeg" /><Relationship Id="rId4" Type="http://schemas.microsoft.com/office/2007/relationships/hdphoto" Target="../media/image52.wdp" /><Relationship Id="rId5" Type="http://schemas.openxmlformats.org/officeDocument/2006/relationships/image" Target="../media/image53.jpeg" /><Relationship Id="rId6" Type="http://schemas.openxmlformats.org/officeDocument/2006/relationships/image" Target="../media/image54.jpeg" /><Relationship Id="rId7" Type="http://schemas.openxmlformats.org/officeDocument/2006/relationships/image" Target="../media/image55.jpeg" /><Relationship Id="rId8" Type="http://schemas.microsoft.com/office/2007/relationships/hdphoto" Target="../media/image56.wdp" /><Relationship Id="rId9" Type="http://schemas.openxmlformats.org/officeDocument/2006/relationships/image" Target="../media/image3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6.xml" /><Relationship Id="rId3" Type="http://schemas.openxmlformats.org/officeDocument/2006/relationships/image" Target="../media/image57.jpeg" /><Relationship Id="rId4" Type="http://schemas.microsoft.com/office/2007/relationships/hdphoto" Target="../media/image58.wdp" /><Relationship Id="rId5" Type="http://schemas.openxmlformats.org/officeDocument/2006/relationships/image" Target="../media/image59.jpeg" /><Relationship Id="rId6" Type="http://schemas.openxmlformats.org/officeDocument/2006/relationships/image" Target="../media/image60.png" /><Relationship Id="rId7" Type="http://schemas.microsoft.com/office/2007/relationships/hdphoto" Target="../media/image61.wdp" /><Relationship Id="rId8" Type="http://schemas.openxmlformats.org/officeDocument/2006/relationships/image" Target="../media/image33.png" /><Relationship Id="rId9" Type="http://schemas.openxmlformats.org/officeDocument/2006/relationships/image" Target="../media/image1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7.xml" /><Relationship Id="rId3" Type="http://schemas.openxmlformats.org/officeDocument/2006/relationships/image" Target="../media/image62.jpeg" /><Relationship Id="rId4" Type="http://schemas.openxmlformats.org/officeDocument/2006/relationships/image" Target="../media/image63.png" /><Relationship Id="rId5" Type="http://schemas.microsoft.com/office/2007/relationships/hdphoto" Target="../media/image64.wdp" /><Relationship Id="rId6" Type="http://schemas.openxmlformats.org/officeDocument/2006/relationships/image" Target="../media/image65.png" /><Relationship Id="rId7" Type="http://schemas.openxmlformats.org/officeDocument/2006/relationships/image" Target="../media/image33.png" /><Relationship Id="rId8" Type="http://schemas.openxmlformats.org/officeDocument/2006/relationships/image" Target="../media/image1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10" Type="http://schemas.openxmlformats.org/officeDocument/2006/relationships/image" Target="../media/image73.jpeg" /><Relationship Id="rId11" Type="http://schemas.openxmlformats.org/officeDocument/2006/relationships/image" Target="../media/image74.png" /><Relationship Id="rId12" Type="http://schemas.openxmlformats.org/officeDocument/2006/relationships/image" Target="../media/image75.png" /><Relationship Id="rId13" Type="http://schemas.openxmlformats.org/officeDocument/2006/relationships/image" Target="../media/image33.png" /><Relationship Id="rId14" Type="http://schemas.openxmlformats.org/officeDocument/2006/relationships/image" Target="../media/image13.jpeg" /><Relationship Id="rId2" Type="http://schemas.openxmlformats.org/officeDocument/2006/relationships/notesSlide" Target="../notesSlides/notesSlide8.xml" /><Relationship Id="rId3" Type="http://schemas.openxmlformats.org/officeDocument/2006/relationships/image" Target="../media/image66.png" /><Relationship Id="rId4" Type="http://schemas.openxmlformats.org/officeDocument/2006/relationships/image" Target="../media/image67.png" /><Relationship Id="rId5" Type="http://schemas.openxmlformats.org/officeDocument/2006/relationships/image" Target="../media/image68.png" /><Relationship Id="rId6" Type="http://schemas.openxmlformats.org/officeDocument/2006/relationships/image" Target="../media/image69.png" /><Relationship Id="rId7" Type="http://schemas.openxmlformats.org/officeDocument/2006/relationships/image" Target="../media/image70.png" /><Relationship Id="rId8" Type="http://schemas.openxmlformats.org/officeDocument/2006/relationships/image" Target="../media/image71.jpeg" /><Relationship Id="rId9" Type="http://schemas.openxmlformats.org/officeDocument/2006/relationships/image" Target="../media/image7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10" Type="http://schemas.openxmlformats.org/officeDocument/2006/relationships/image" Target="../media/image73.jpeg" /><Relationship Id="rId11" Type="http://schemas.openxmlformats.org/officeDocument/2006/relationships/image" Target="../media/image74.png" /><Relationship Id="rId12" Type="http://schemas.openxmlformats.org/officeDocument/2006/relationships/image" Target="../media/image76.png" /><Relationship Id="rId13" Type="http://schemas.openxmlformats.org/officeDocument/2006/relationships/image" Target="../media/image77.jpeg" /><Relationship Id="rId14" Type="http://schemas.openxmlformats.org/officeDocument/2006/relationships/image" Target="../media/image78.png" /><Relationship Id="rId15" Type="http://schemas.openxmlformats.org/officeDocument/2006/relationships/image" Target="../media/image79.png" /><Relationship Id="rId16" Type="http://schemas.openxmlformats.org/officeDocument/2006/relationships/image" Target="../media/image80.svg" /><Relationship Id="rId17" Type="http://schemas.openxmlformats.org/officeDocument/2006/relationships/image" Target="../media/image81.png" /><Relationship Id="rId18" Type="http://schemas.openxmlformats.org/officeDocument/2006/relationships/image" Target="../media/image82.svg" /><Relationship Id="rId19" Type="http://schemas.openxmlformats.org/officeDocument/2006/relationships/image" Target="../media/image83.svg" /><Relationship Id="rId2" Type="http://schemas.openxmlformats.org/officeDocument/2006/relationships/notesSlide" Target="../notesSlides/notesSlide9.xml" /><Relationship Id="rId20" Type="http://schemas.openxmlformats.org/officeDocument/2006/relationships/image" Target="../media/image84.svg" /><Relationship Id="rId21" Type="http://schemas.openxmlformats.org/officeDocument/2006/relationships/image" Target="../media/image75.png" /><Relationship Id="rId22" Type="http://schemas.openxmlformats.org/officeDocument/2006/relationships/image" Target="../media/image33.png" /><Relationship Id="rId23" Type="http://schemas.openxmlformats.org/officeDocument/2006/relationships/image" Target="../media/image13.jpeg" /><Relationship Id="rId3" Type="http://schemas.openxmlformats.org/officeDocument/2006/relationships/image" Target="../media/image66.png" /><Relationship Id="rId4" Type="http://schemas.openxmlformats.org/officeDocument/2006/relationships/image" Target="../media/image67.png" /><Relationship Id="rId5" Type="http://schemas.openxmlformats.org/officeDocument/2006/relationships/image" Target="../media/image68.png" /><Relationship Id="rId6" Type="http://schemas.openxmlformats.org/officeDocument/2006/relationships/image" Target="../media/image69.png" /><Relationship Id="rId7" Type="http://schemas.openxmlformats.org/officeDocument/2006/relationships/image" Target="../media/image70.png" /><Relationship Id="rId8" Type="http://schemas.openxmlformats.org/officeDocument/2006/relationships/image" Target="../media/image71.jpeg" /><Relationship Id="rId9" Type="http://schemas.openxmlformats.org/officeDocument/2006/relationships/image" Target="../media/image7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10" Type="http://schemas.openxmlformats.org/officeDocument/2006/relationships/image" Target="../media/image92.svg" /><Relationship Id="rId11" Type="http://schemas.openxmlformats.org/officeDocument/2006/relationships/image" Target="../media/image93.png" /><Relationship Id="rId12" Type="http://schemas.openxmlformats.org/officeDocument/2006/relationships/image" Target="../media/image94.svg" /><Relationship Id="rId13" Type="http://schemas.openxmlformats.org/officeDocument/2006/relationships/image" Target="../media/image95.png" /><Relationship Id="rId14" Type="http://schemas.openxmlformats.org/officeDocument/2006/relationships/image" Target="../media/image96.svg" /><Relationship Id="rId15" Type="http://schemas.openxmlformats.org/officeDocument/2006/relationships/image" Target="../media/image97.png" /><Relationship Id="rId16" Type="http://schemas.openxmlformats.org/officeDocument/2006/relationships/image" Target="../media/image98.svg" /><Relationship Id="rId17" Type="http://schemas.openxmlformats.org/officeDocument/2006/relationships/image" Target="../media/image33.png" /><Relationship Id="rId18" Type="http://schemas.openxmlformats.org/officeDocument/2006/relationships/image" Target="../media/image13.jpeg" /><Relationship Id="rId2" Type="http://schemas.openxmlformats.org/officeDocument/2006/relationships/notesSlide" Target="../notesSlides/notesSlide10.xml" /><Relationship Id="rId3" Type="http://schemas.openxmlformats.org/officeDocument/2006/relationships/image" Target="../media/image85.jpeg" /><Relationship Id="rId4" Type="http://schemas.microsoft.com/office/2007/relationships/hdphoto" Target="../media/image86.wdp" /><Relationship Id="rId5" Type="http://schemas.openxmlformats.org/officeDocument/2006/relationships/image" Target="../media/image87.jpeg" /><Relationship Id="rId6" Type="http://schemas.microsoft.com/office/2007/relationships/hdphoto" Target="../media/image88.wdp" /><Relationship Id="rId7" Type="http://schemas.openxmlformats.org/officeDocument/2006/relationships/image" Target="../media/image89.jpeg" /><Relationship Id="rId8" Type="http://schemas.microsoft.com/office/2007/relationships/hdphoto" Target="../media/image90.wdp" /><Relationship Id="rId9" Type="http://schemas.openxmlformats.org/officeDocument/2006/relationships/image" Target="../media/image9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10" Type="http://schemas.openxmlformats.org/officeDocument/2006/relationships/image" Target="../media/image106.png" /><Relationship Id="rId11" Type="http://schemas.openxmlformats.org/officeDocument/2006/relationships/image" Target="../media/image107.png" /><Relationship Id="rId12" Type="http://schemas.openxmlformats.org/officeDocument/2006/relationships/image" Target="../media/image108.png" /><Relationship Id="rId13" Type="http://schemas.openxmlformats.org/officeDocument/2006/relationships/image" Target="../media/image109.png" /><Relationship Id="rId14" Type="http://schemas.openxmlformats.org/officeDocument/2006/relationships/image" Target="../media/image110.png" /><Relationship Id="rId15" Type="http://schemas.openxmlformats.org/officeDocument/2006/relationships/image" Target="../media/image111.jpeg" /><Relationship Id="rId16" Type="http://schemas.openxmlformats.org/officeDocument/2006/relationships/image" Target="../media/image112.jpeg" /><Relationship Id="rId17" Type="http://schemas.openxmlformats.org/officeDocument/2006/relationships/image" Target="../media/image113.png" /><Relationship Id="rId18" Type="http://schemas.openxmlformats.org/officeDocument/2006/relationships/image" Target="../media/image114.jpeg" /><Relationship Id="rId19" Type="http://schemas.openxmlformats.org/officeDocument/2006/relationships/image" Target="../media/image115.jpeg" /><Relationship Id="rId2" Type="http://schemas.openxmlformats.org/officeDocument/2006/relationships/notesSlide" Target="../notesSlides/notesSlide11.xml" /><Relationship Id="rId20" Type="http://schemas.openxmlformats.org/officeDocument/2006/relationships/image" Target="../media/image32.png" /><Relationship Id="rId21" Type="http://schemas.openxmlformats.org/officeDocument/2006/relationships/image" Target="../media/image116.jpeg" /><Relationship Id="rId22" Type="http://schemas.openxmlformats.org/officeDocument/2006/relationships/image" Target="../media/image117.jpeg" /><Relationship Id="rId23" Type="http://schemas.openxmlformats.org/officeDocument/2006/relationships/image" Target="../media/image118.jpeg" /><Relationship Id="rId24" Type="http://schemas.openxmlformats.org/officeDocument/2006/relationships/image" Target="../media/image119.jpeg" /><Relationship Id="rId25" Type="http://schemas.openxmlformats.org/officeDocument/2006/relationships/image" Target="../media/image31.png" /><Relationship Id="rId26" Type="http://schemas.openxmlformats.org/officeDocument/2006/relationships/image" Target="../media/image120.jpeg" /><Relationship Id="rId27" Type="http://schemas.openxmlformats.org/officeDocument/2006/relationships/image" Target="../media/image121.jpeg" /><Relationship Id="rId28" Type="http://schemas.openxmlformats.org/officeDocument/2006/relationships/image" Target="../media/image122.jpeg" /><Relationship Id="rId29" Type="http://schemas.openxmlformats.org/officeDocument/2006/relationships/image" Target="../media/image123.jpeg" /><Relationship Id="rId3" Type="http://schemas.openxmlformats.org/officeDocument/2006/relationships/image" Target="../media/image99.jpeg" /><Relationship Id="rId30" Type="http://schemas.openxmlformats.org/officeDocument/2006/relationships/image" Target="../media/image33.png" /><Relationship Id="rId31" Type="http://schemas.openxmlformats.org/officeDocument/2006/relationships/image" Target="../media/image13.jpeg" /><Relationship Id="rId4" Type="http://schemas.openxmlformats.org/officeDocument/2006/relationships/image" Target="../media/image100.png" /><Relationship Id="rId5" Type="http://schemas.openxmlformats.org/officeDocument/2006/relationships/image" Target="../media/image101.jpeg" /><Relationship Id="rId6" Type="http://schemas.openxmlformats.org/officeDocument/2006/relationships/image" Target="../media/image102.png" /><Relationship Id="rId7" Type="http://schemas.openxmlformats.org/officeDocument/2006/relationships/image" Target="../media/image103.jpeg" /><Relationship Id="rId8" Type="http://schemas.openxmlformats.org/officeDocument/2006/relationships/image" Target="../media/image104.png" /><Relationship Id="rId9" Type="http://schemas.openxmlformats.org/officeDocument/2006/relationships/image" Target="../media/image105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2.xml" /><Relationship Id="rId3" Type="http://schemas.openxmlformats.org/officeDocument/2006/relationships/image" Target="../media/image124.png" /><Relationship Id="rId4" Type="http://schemas.openxmlformats.org/officeDocument/2006/relationships/image" Target="../media/image125.jpeg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bg>
      <p:bgPr>
        <a:blipFill dpi="0" rotWithShape="1">
          <a:blip r:embed="rId2">
            <a:lum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9298D9C-3943-20DF-A85F-EE17F4DFC10D}"/>
              </a:ext>
            </a:extLst>
          </p:cNvPr>
          <p:cNvSpPr txBox="1"/>
          <p:nvPr/>
        </p:nvSpPr>
        <p:spPr>
          <a:xfrm>
            <a:off x="789799" y="4702114"/>
            <a:ext cx="7006664" cy="147732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3200" b="1" kern="0" spc="2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Повышая надежность</a:t>
            </a:r>
          </a:p>
          <a:p>
            <a:r>
              <a:rPr lang="ru-RU" sz="3200" b="1" kern="0" spc="2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Современные технические решения и материалы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5767AE9-B8AD-48E3-F387-FE1429844B42}"/>
              </a:ext>
            </a:extLst>
          </p:cNvPr>
          <p:cNvSpPr txBox="1"/>
          <p:nvPr/>
        </p:nvSpPr>
        <p:spPr>
          <a:xfrm>
            <a:off x="8539238" y="4790528"/>
            <a:ext cx="3282950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Акованцев Алексей Иванович</a:t>
            </a:r>
            <a:br>
              <a: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ООО «НИЛЕД»</a:t>
            </a:r>
          </a:p>
        </p:txBody>
      </p:sp>
    </p:spTree>
    <p:extLst>
      <p:ext uri="{BB962C8B-B14F-4D97-AF65-F5344CB8AC3E}">
        <p14:creationId xmlns:p14="http://schemas.microsoft.com/office/powerpoint/2010/main" val="989597409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bg>
      <p:bgPr>
        <a:blipFill dpi="0" rotWithShape="1">
          <a:blip r:embed="rId14">
            <a:lum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3AD3046-6C33-7D49-A4D5-1A13FE6E6B83}"/>
              </a:ext>
            </a:extLst>
          </p:cNvPr>
          <p:cNvSpPr txBox="1"/>
          <p:nvPr/>
        </p:nvSpPr>
        <p:spPr>
          <a:xfrm>
            <a:off x="4592346" y="378181"/>
            <a:ext cx="318192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2400" b="1">
                <a:solidFill>
                  <a:srgbClr val="252B6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О </a:t>
            </a:r>
            <a:r>
              <a:rPr lang="ru-RU" sz="2400" b="1" smtClean="0">
                <a:solidFill>
                  <a:srgbClr val="252B6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КОМПАНИИ</a:t>
            </a:r>
            <a:endParaRPr lang="ru-RU" sz="2400" b="1">
              <a:solidFill>
                <a:srgbClr val="252B62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8D845052-C9B8-5A4E-B0F2-A9C16EFAEA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87076" y="6481224"/>
            <a:ext cx="479480" cy="183703"/>
          </a:xfrm>
        </p:spPr>
        <p:txBody>
          <a:bodyPr lIns="0" tIns="0" rIns="0" bIns="0"/>
          <a:lstStyle/>
          <a:p>
            <a:fld id="{5B5BDD84-EC73-C342-BB1E-BA83D6DD292C}" type="slidenum">
              <a:rPr lang="ru-RU" sz="1100" smtClean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2</a:t>
            </a:fld>
            <a:endParaRPr lang="ru-RU" sz="110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10" name="Picture 16" descr="Shape, rectangle&#10;&#10;Description automatically generated">
            <a:extLst>
              <a:ext uri="{FF2B5EF4-FFF2-40B4-BE49-F238E27FC236}">
                <a16:creationId xmlns:a16="http://schemas.microsoft.com/office/drawing/2014/main" id="{39680115-BBF8-4333-8694-78E8DF1EF428}"/>
              </a:ext>
            </a:extLst>
          </p:cNvPr>
          <p:cNvPicPr preferRelativeResize="0"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2685" y="4242392"/>
            <a:ext cx="1152000" cy="1080000"/>
          </a:xfrm>
          <a:prstGeom prst="rect">
            <a:avLst/>
          </a:prstGeom>
        </p:spPr>
      </p:pic>
      <p:pic>
        <p:nvPicPr>
          <p:cNvPr id="11" name="Image 6" descr="preencoded.png">
            <a:extLst>
              <a:ext uri="{FF2B5EF4-FFF2-40B4-BE49-F238E27FC236}">
                <a16:creationId xmlns:a16="http://schemas.microsoft.com/office/drawing/2014/main" id="{100FDF3D-9125-48DF-9B10-6535FBE71497}"/>
              </a:ext>
            </a:extLst>
          </p:cNvPr>
          <p:cNvPicPr preferRelativeResize="0"/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540000" y="2109138"/>
            <a:ext cx="5472000" cy="2029113"/>
          </a:xfrm>
          <a:prstGeom prst="rect">
            <a:avLst/>
          </a:prstGeom>
        </p:spPr>
      </p:pic>
      <p:pic>
        <p:nvPicPr>
          <p:cNvPr id="12" name="Image 6" descr="preencoded.png">
            <a:extLst>
              <a:ext uri="{FF2B5EF4-FFF2-40B4-BE49-F238E27FC236}">
                <a16:creationId xmlns:a16="http://schemas.microsoft.com/office/drawing/2014/main" id="{1B87E7E7-FB29-40B4-85B5-120160320F24}"/>
              </a:ext>
            </a:extLst>
          </p:cNvPr>
          <p:cNvPicPr preferRelativeResize="0"/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540000" y="4228165"/>
            <a:ext cx="5472000" cy="1750604"/>
          </a:xfrm>
          <a:prstGeom prst="rect">
            <a:avLst/>
          </a:prstGeom>
        </p:spPr>
      </p:pic>
      <p:pic>
        <p:nvPicPr>
          <p:cNvPr id="14" name="Image 9" descr="preencoded.png">
            <a:extLst>
              <a:ext uri="{FF2B5EF4-FFF2-40B4-BE49-F238E27FC236}">
                <a16:creationId xmlns:a16="http://schemas.microsoft.com/office/drawing/2014/main" id="{0D9AACB0-6563-4DA3-A680-6F2243F8778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rcRect l="1" r="78203" b="-898"/>
          <a:stretch>
            <a:fillRect/>
          </a:stretch>
        </p:blipFill>
        <p:spPr>
          <a:xfrm>
            <a:off x="8023036" y="2972946"/>
            <a:ext cx="900000" cy="900000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9D4A919A-4C19-4025-99AE-600CF096CF1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283051" y="2951735"/>
            <a:ext cx="900000" cy="900000"/>
          </a:xfrm>
          <a:prstGeom prst="rect">
            <a:avLst/>
          </a:prstGeom>
        </p:spPr>
      </p:pic>
      <p:sp>
        <p:nvSpPr>
          <p:cNvPr id="16" name="Text 8">
            <a:extLst>
              <a:ext uri="{FF2B5EF4-FFF2-40B4-BE49-F238E27FC236}">
                <a16:creationId xmlns:a16="http://schemas.microsoft.com/office/drawing/2014/main" id="{D342837E-0E70-4D3F-AB59-F6A7498F1D45}"/>
              </a:ext>
            </a:extLst>
          </p:cNvPr>
          <p:cNvSpPr/>
          <p:nvPr/>
        </p:nvSpPr>
        <p:spPr>
          <a:xfrm>
            <a:off x="684000" y="4460397"/>
            <a:ext cx="3016032" cy="253048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ru-RU" b="1" kern="0">
                <a:solidFill>
                  <a:srgbClr val="FF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МИССИЯ</a:t>
            </a:r>
            <a:endParaRPr lang="en-US" b="1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17" name="Picture 14" descr="Shape, rectangle&#10;&#10;Description automatically generated">
            <a:extLst>
              <a:ext uri="{FF2B5EF4-FFF2-40B4-BE49-F238E27FC236}">
                <a16:creationId xmlns:a16="http://schemas.microsoft.com/office/drawing/2014/main" id="{C860A6BB-B082-4E4E-84A4-DE25E0B0CF91}"/>
              </a:ext>
            </a:extLst>
          </p:cNvPr>
          <p:cNvPicPr preferRelativeResize="0"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4676" y="4242392"/>
            <a:ext cx="1152000" cy="1080000"/>
          </a:xfrm>
          <a:prstGeom prst="rect">
            <a:avLst/>
          </a:prstGeom>
        </p:spPr>
      </p:pic>
      <p:pic>
        <p:nvPicPr>
          <p:cNvPr id="18" name="Picture 16" descr="Shape, rectangle&#10;&#10;Description automatically generated">
            <a:extLst>
              <a:ext uri="{FF2B5EF4-FFF2-40B4-BE49-F238E27FC236}">
                <a16:creationId xmlns:a16="http://schemas.microsoft.com/office/drawing/2014/main" id="{EF55DBA5-E0AE-4283-83EA-220B210966C4}"/>
              </a:ext>
            </a:extLst>
          </p:cNvPr>
          <p:cNvPicPr preferRelativeResize="0"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2939" y="4242392"/>
            <a:ext cx="1152000" cy="1080000"/>
          </a:xfrm>
          <a:prstGeom prst="rect">
            <a:avLst/>
          </a:prstGeom>
        </p:spPr>
      </p:pic>
      <p:pic>
        <p:nvPicPr>
          <p:cNvPr id="19" name="Picture 24" descr="Shape, rectangle&#10;&#10;Description automatically generated">
            <a:extLst>
              <a:ext uri="{FF2B5EF4-FFF2-40B4-BE49-F238E27FC236}">
                <a16:creationId xmlns:a16="http://schemas.microsoft.com/office/drawing/2014/main" id="{EE243CDD-D998-4631-94C7-F2D717F4DB2B}"/>
              </a:ext>
            </a:extLst>
          </p:cNvPr>
          <p:cNvPicPr preferRelativeResize="0"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1364" y="4242392"/>
            <a:ext cx="1152000" cy="1080000"/>
          </a:xfrm>
          <a:prstGeom prst="rect">
            <a:avLst/>
          </a:prstGeom>
        </p:spPr>
      </p:pic>
      <p:pic>
        <p:nvPicPr>
          <p:cNvPr id="20" name="Picture 33" descr="Text, icon&#10;&#10;Description automatically generated with medium confidence">
            <a:extLst>
              <a:ext uri="{FF2B5EF4-FFF2-40B4-BE49-F238E27FC236}">
                <a16:creationId xmlns:a16="http://schemas.microsoft.com/office/drawing/2014/main" id="{9966983C-0C4D-42D9-AF2E-58996DFFEC1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9985" y="4419418"/>
            <a:ext cx="317400" cy="357075"/>
          </a:xfrm>
          <a:prstGeom prst="rect">
            <a:avLst/>
          </a:prstGeom>
        </p:spPr>
      </p:pic>
      <p:pic>
        <p:nvPicPr>
          <p:cNvPr id="21" name="Picture 35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B21FE207-C212-4A48-BF06-975C621C6C9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8134" y="4425045"/>
            <a:ext cx="384248" cy="348596"/>
          </a:xfrm>
          <a:prstGeom prst="rect">
            <a:avLst/>
          </a:prstGeom>
        </p:spPr>
      </p:pic>
      <p:pic>
        <p:nvPicPr>
          <p:cNvPr id="22" name="Picture 37" descr="A picture containing text, electronics, surge suppressor&#10;&#10;Description automatically generated">
            <a:extLst>
              <a:ext uri="{FF2B5EF4-FFF2-40B4-BE49-F238E27FC236}">
                <a16:creationId xmlns:a16="http://schemas.microsoft.com/office/drawing/2014/main" id="{56D59947-945A-4377-88A4-C9492ED4AA5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9231" y="4428700"/>
            <a:ext cx="328891" cy="347793"/>
          </a:xfrm>
          <a:prstGeom prst="rect">
            <a:avLst/>
          </a:prstGeom>
        </p:spPr>
      </p:pic>
      <p:sp>
        <p:nvSpPr>
          <p:cNvPr id="23" name="Text 8">
            <a:extLst>
              <a:ext uri="{FF2B5EF4-FFF2-40B4-BE49-F238E27FC236}">
                <a16:creationId xmlns:a16="http://schemas.microsoft.com/office/drawing/2014/main" id="{31D4C2A6-BAA1-4059-9250-1875C6DD2C56}"/>
              </a:ext>
            </a:extLst>
          </p:cNvPr>
          <p:cNvSpPr/>
          <p:nvPr/>
        </p:nvSpPr>
        <p:spPr>
          <a:xfrm>
            <a:off x="684000" y="2376411"/>
            <a:ext cx="1437489" cy="2904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ru-RU" b="1" kern="0">
                <a:solidFill>
                  <a:srgbClr val="FF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ОПИСАНИЕ</a:t>
            </a:r>
            <a:endParaRPr lang="en-US" b="1">
              <a:solidFill>
                <a:srgbClr val="FF0000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4" name="Text 8">
            <a:extLst>
              <a:ext uri="{FF2B5EF4-FFF2-40B4-BE49-F238E27FC236}">
                <a16:creationId xmlns:a16="http://schemas.microsoft.com/office/drawing/2014/main" id="{059EA1AA-F784-4B0B-8BCE-79413E7C39F7}"/>
              </a:ext>
            </a:extLst>
          </p:cNvPr>
          <p:cNvSpPr/>
          <p:nvPr/>
        </p:nvSpPr>
        <p:spPr>
          <a:xfrm>
            <a:off x="522000" y="1522800"/>
            <a:ext cx="3035116" cy="382849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ru-RU" b="1" kern="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НИЛЕД с</a:t>
            </a:r>
            <a:r>
              <a:rPr lang="en-US" b="1" kern="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1997 </a:t>
            </a:r>
            <a:r>
              <a:rPr lang="ru-RU" b="1" kern="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года</a:t>
            </a:r>
            <a:endParaRPr lang="en-US" b="1">
              <a:latin typeface="Roboto" panose="02000000000000000000" pitchFamily="2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8A0FDC3-26CF-4416-9D98-44DA403452F0}"/>
              </a:ext>
            </a:extLst>
          </p:cNvPr>
          <p:cNvSpPr txBox="1"/>
          <p:nvPr/>
        </p:nvSpPr>
        <p:spPr>
          <a:xfrm>
            <a:off x="6638882" y="4861026"/>
            <a:ext cx="8996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000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НИЛЕД</a:t>
            </a:r>
          </a:p>
          <a:p>
            <a:pPr algn="ctr"/>
            <a:r>
              <a:rPr lang="ru-RU" sz="10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г</a:t>
            </a:r>
            <a:r>
              <a:rPr lang="ru-RU" sz="100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. Подольск</a:t>
            </a:r>
            <a:endParaRPr lang="ru-RU" sz="10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0DAB3B0-EFCC-4FAC-AFFB-DFB32F1CA123}"/>
              </a:ext>
            </a:extLst>
          </p:cNvPr>
          <p:cNvSpPr txBox="1"/>
          <p:nvPr/>
        </p:nvSpPr>
        <p:spPr>
          <a:xfrm>
            <a:off x="7915095" y="4857999"/>
            <a:ext cx="87716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000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ОП НИЛЕД</a:t>
            </a:r>
          </a:p>
          <a:p>
            <a:pPr algn="ctr"/>
            <a:r>
              <a:rPr lang="ru-RU" sz="10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г</a:t>
            </a:r>
            <a:r>
              <a:rPr lang="ru-RU" sz="100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. Белгород</a:t>
            </a:r>
            <a:endParaRPr lang="ru-RU" sz="10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992B28A-B900-47C8-8318-682133938092}"/>
              </a:ext>
            </a:extLst>
          </p:cNvPr>
          <p:cNvSpPr txBox="1"/>
          <p:nvPr/>
        </p:nvSpPr>
        <p:spPr>
          <a:xfrm>
            <a:off x="9116663" y="4857999"/>
            <a:ext cx="118654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000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ДАЗ</a:t>
            </a:r>
          </a:p>
          <a:p>
            <a:pPr algn="ctr"/>
            <a:r>
              <a:rPr lang="ru-RU" sz="10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г</a:t>
            </a:r>
            <a:r>
              <a:rPr lang="ru-RU" sz="100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. Димитровград</a:t>
            </a:r>
            <a:endParaRPr lang="ru-RU" sz="10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1D1045D-408D-46FA-B89D-0F2804EA2B6E}"/>
              </a:ext>
            </a:extLst>
          </p:cNvPr>
          <p:cNvSpPr txBox="1"/>
          <p:nvPr/>
        </p:nvSpPr>
        <p:spPr>
          <a:xfrm>
            <a:off x="10377490" y="4857999"/>
            <a:ext cx="12843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000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АРМЭНЕРГОТЕСТ</a:t>
            </a:r>
          </a:p>
          <a:p>
            <a:pPr algn="ctr"/>
            <a:r>
              <a:rPr lang="ru-RU" sz="10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г</a:t>
            </a:r>
            <a:r>
              <a:rPr lang="ru-RU" sz="100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. Подольск</a:t>
            </a:r>
            <a:endParaRPr lang="ru-RU" sz="10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9" name="Text 8">
            <a:extLst>
              <a:ext uri="{FF2B5EF4-FFF2-40B4-BE49-F238E27FC236}">
                <a16:creationId xmlns:a16="http://schemas.microsoft.com/office/drawing/2014/main" id="{6E4B8130-CEF1-45DE-9DFC-6B53C234040A}"/>
              </a:ext>
            </a:extLst>
          </p:cNvPr>
          <p:cNvSpPr/>
          <p:nvPr/>
        </p:nvSpPr>
        <p:spPr>
          <a:xfrm>
            <a:off x="6699410" y="2499505"/>
            <a:ext cx="3326402" cy="290424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ru-RU" b="1" kern="0">
                <a:solidFill>
                  <a:srgbClr val="FF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Группа компаний «АРМАТЕХ»</a:t>
            </a:r>
            <a:endParaRPr lang="en-US" b="1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0E41E555-14F2-4FC4-A4AA-241F8D86E127}"/>
              </a:ext>
            </a:extLst>
          </p:cNvPr>
          <p:cNvSpPr/>
          <p:nvPr/>
        </p:nvSpPr>
        <p:spPr>
          <a:xfrm>
            <a:off x="6334285" y="2278921"/>
            <a:ext cx="5400000" cy="3204000"/>
          </a:xfrm>
          <a:prstGeom prst="rect">
            <a:avLst/>
          </a:prstGeom>
          <a:noFill/>
          <a:ln w="19050">
            <a:gradFill flip="none" rotWithShape="1">
              <a:gsLst>
                <a:gs pos="5000">
                  <a:srgbClr val="FF0000">
                    <a:lumMod val="90000"/>
                    <a:lumOff val="10000"/>
                    <a:alpha val="10000"/>
                  </a:srgbClr>
                </a:gs>
                <a:gs pos="40000">
                  <a:srgbClr val="FF0000">
                    <a:lumMod val="60000"/>
                    <a:lumOff val="40000"/>
                  </a:srgbClr>
                </a:gs>
                <a:gs pos="70000">
                  <a:srgbClr val="FF0000">
                    <a:lumMod val="30000"/>
                    <a:lumOff val="70000"/>
                  </a:srgbClr>
                </a:gs>
                <a:gs pos="93000">
                  <a:srgbClr val="FF0000">
                    <a:alpha val="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671DC817-73DB-48DB-8BF6-1A88BD0BDF63}"/>
              </a:ext>
            </a:extLst>
          </p:cNvPr>
          <p:cNvSpPr txBox="1"/>
          <p:nvPr/>
        </p:nvSpPr>
        <p:spPr>
          <a:xfrm>
            <a:off x="566874" y="2778631"/>
            <a:ext cx="536750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Основной инициатор внедрения технологии СИП в Российской Федерации и лидер по объему линейной арматуру для СИП находящейся в эксплуатации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05FB6B20-DF01-4646-9886-AC5782EC6E41}"/>
              </a:ext>
            </a:extLst>
          </p:cNvPr>
          <p:cNvSpPr txBox="1"/>
          <p:nvPr/>
        </p:nvSpPr>
        <p:spPr>
          <a:xfrm>
            <a:off x="566874" y="4844080"/>
            <a:ext cx="53675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Обеспечивать гарантированный уровень надежности и безопасности электрических сетей</a:t>
            </a:r>
          </a:p>
        </p:txBody>
      </p:sp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D309359F-9277-4B0D-80B6-50F7E07A8742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873364" y="4392202"/>
            <a:ext cx="288000" cy="402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407094"/>
      </p:ext>
    </p:ext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bg>
      <p:bgPr>
        <a:blipFill dpi="0" rotWithShape="1">
          <a:blip r:embed="rId23">
            <a:lum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3AD3046-6C33-7D49-A4D5-1A13FE6E6B83}"/>
              </a:ext>
            </a:extLst>
          </p:cNvPr>
          <p:cNvSpPr txBox="1"/>
          <p:nvPr/>
        </p:nvSpPr>
        <p:spPr>
          <a:xfrm>
            <a:off x="4221448" y="477152"/>
            <a:ext cx="437557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2400" b="1" smtClean="0">
                <a:solidFill>
                  <a:srgbClr val="252B6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НАША СПЕЦИАЛИЗАЦИЯ</a:t>
            </a:r>
            <a:endParaRPr lang="ru-RU" sz="2400" b="1">
              <a:solidFill>
                <a:srgbClr val="252B62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8D845052-C9B8-5A4E-B0F2-A9C16EFAEA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87076" y="6481224"/>
            <a:ext cx="479480" cy="183703"/>
          </a:xfrm>
        </p:spPr>
        <p:txBody>
          <a:bodyPr lIns="0" tIns="0" rIns="0" bIns="0"/>
          <a:lstStyle/>
          <a:p>
            <a:fld id="{5B5BDD84-EC73-C342-BB1E-BA83D6DD292C}" type="slidenum">
              <a:rPr lang="ru-RU" sz="1100" smtClean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3</a:t>
            </a:fld>
            <a:endParaRPr lang="ru-RU" sz="110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id="{C7CB016A-3B0A-4D5B-BBCA-5C186854D98F}"/>
              </a:ext>
            </a:extLst>
          </p:cNvPr>
          <p:cNvSpPr/>
          <p:nvPr/>
        </p:nvSpPr>
        <p:spPr>
          <a:xfrm>
            <a:off x="540000" y="1620000"/>
            <a:ext cx="3240000" cy="1944000"/>
          </a:xfrm>
          <a:prstGeom prst="rect">
            <a:avLst/>
          </a:prstGeom>
          <a:noFill/>
          <a:ln w="19050">
            <a:gradFill flip="none" rotWithShape="1">
              <a:gsLst>
                <a:gs pos="0">
                  <a:srgbClr val="FF0000">
                    <a:lumMod val="50000"/>
                    <a:lumOff val="50000"/>
                    <a:alpha val="10000"/>
                  </a:srgbClr>
                </a:gs>
                <a:gs pos="40000">
                  <a:srgbClr val="FF0000">
                    <a:alpha val="60000"/>
                    <a:lumMod val="50000"/>
                    <a:lumOff val="50000"/>
                  </a:srgbClr>
                </a:gs>
                <a:gs pos="70000">
                  <a:srgbClr val="FF0000">
                    <a:lumMod val="80000"/>
                    <a:lumOff val="20000"/>
                    <a:alpha val="80000"/>
                  </a:srgbClr>
                </a:gs>
                <a:gs pos="100000">
                  <a:srgbClr val="FF0000">
                    <a:lumMod val="90000"/>
                    <a:lumOff val="10000"/>
                    <a:alpha val="80000"/>
                  </a:srgbClr>
                </a:gs>
              </a:gsLst>
              <a:lin ang="162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id="{61603553-5FE9-43CE-AACB-1E9004D83A06}"/>
              </a:ext>
            </a:extLst>
          </p:cNvPr>
          <p:cNvSpPr/>
          <p:nvPr/>
        </p:nvSpPr>
        <p:spPr>
          <a:xfrm>
            <a:off x="4411663" y="1620000"/>
            <a:ext cx="3240000" cy="1944000"/>
          </a:xfrm>
          <a:prstGeom prst="rect">
            <a:avLst/>
          </a:prstGeom>
          <a:noFill/>
          <a:ln w="19050">
            <a:gradFill flip="none" rotWithShape="1">
              <a:gsLst>
                <a:gs pos="0">
                  <a:srgbClr val="FF0000">
                    <a:lumMod val="50000"/>
                    <a:lumOff val="50000"/>
                    <a:alpha val="10000"/>
                  </a:srgbClr>
                </a:gs>
                <a:gs pos="40000">
                  <a:srgbClr val="FF0000">
                    <a:alpha val="60000"/>
                    <a:lumMod val="50000"/>
                    <a:lumOff val="50000"/>
                  </a:srgbClr>
                </a:gs>
                <a:gs pos="70000">
                  <a:srgbClr val="FF0000">
                    <a:lumMod val="80000"/>
                    <a:lumOff val="20000"/>
                    <a:alpha val="80000"/>
                  </a:srgbClr>
                </a:gs>
                <a:gs pos="100000">
                  <a:srgbClr val="FF0000">
                    <a:lumMod val="90000"/>
                    <a:lumOff val="10000"/>
                    <a:alpha val="80000"/>
                  </a:srgbClr>
                </a:gs>
              </a:gsLst>
              <a:lin ang="162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id="{080B1167-0CFF-446A-9ECA-FE7A5A977C19}"/>
              </a:ext>
            </a:extLst>
          </p:cNvPr>
          <p:cNvSpPr/>
          <p:nvPr/>
        </p:nvSpPr>
        <p:spPr>
          <a:xfrm>
            <a:off x="540000" y="3700480"/>
            <a:ext cx="3240000" cy="1944000"/>
          </a:xfrm>
          <a:prstGeom prst="rect">
            <a:avLst/>
          </a:prstGeom>
          <a:noFill/>
          <a:ln w="19050">
            <a:gradFill flip="none" rotWithShape="1">
              <a:gsLst>
                <a:gs pos="0">
                  <a:srgbClr val="FF0000">
                    <a:lumMod val="50000"/>
                    <a:lumOff val="50000"/>
                    <a:alpha val="10000"/>
                  </a:srgbClr>
                </a:gs>
                <a:gs pos="40000">
                  <a:srgbClr val="FF0000">
                    <a:alpha val="60000"/>
                    <a:lumMod val="50000"/>
                    <a:lumOff val="50000"/>
                  </a:srgbClr>
                </a:gs>
                <a:gs pos="70000">
                  <a:srgbClr val="FF0000">
                    <a:lumMod val="80000"/>
                    <a:lumOff val="20000"/>
                    <a:alpha val="80000"/>
                  </a:srgbClr>
                </a:gs>
                <a:gs pos="100000">
                  <a:srgbClr val="FF0000">
                    <a:lumMod val="90000"/>
                    <a:lumOff val="10000"/>
                    <a:alpha val="80000"/>
                  </a:srgbClr>
                </a:gs>
              </a:gsLst>
              <a:lin ang="162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id="{26298BDA-F366-4580-B161-FCBE5136F811}"/>
              </a:ext>
            </a:extLst>
          </p:cNvPr>
          <p:cNvSpPr/>
          <p:nvPr/>
        </p:nvSpPr>
        <p:spPr>
          <a:xfrm>
            <a:off x="4411664" y="3700480"/>
            <a:ext cx="3240000" cy="1944000"/>
          </a:xfrm>
          <a:prstGeom prst="rect">
            <a:avLst/>
          </a:prstGeom>
          <a:noFill/>
          <a:ln w="19050">
            <a:gradFill flip="none" rotWithShape="1">
              <a:gsLst>
                <a:gs pos="0">
                  <a:srgbClr val="FF0000">
                    <a:lumMod val="50000"/>
                    <a:lumOff val="50000"/>
                    <a:alpha val="10000"/>
                  </a:srgbClr>
                </a:gs>
                <a:gs pos="40000">
                  <a:srgbClr val="FF0000">
                    <a:alpha val="60000"/>
                    <a:lumMod val="50000"/>
                    <a:lumOff val="50000"/>
                  </a:srgbClr>
                </a:gs>
                <a:gs pos="70000">
                  <a:srgbClr val="FF0000">
                    <a:lumMod val="80000"/>
                    <a:lumOff val="20000"/>
                    <a:alpha val="80000"/>
                  </a:srgbClr>
                </a:gs>
                <a:gs pos="100000">
                  <a:srgbClr val="FF0000">
                    <a:lumMod val="90000"/>
                    <a:lumOff val="10000"/>
                    <a:alpha val="80000"/>
                  </a:srgbClr>
                </a:gs>
              </a:gsLst>
              <a:lin ang="162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id="{A68F1FD0-B04D-4483-B1A1-E9FB0EA522E3}"/>
              </a:ext>
            </a:extLst>
          </p:cNvPr>
          <p:cNvSpPr/>
          <p:nvPr/>
        </p:nvSpPr>
        <p:spPr>
          <a:xfrm>
            <a:off x="8251520" y="1620000"/>
            <a:ext cx="3240000" cy="1944000"/>
          </a:xfrm>
          <a:prstGeom prst="rect">
            <a:avLst/>
          </a:prstGeom>
          <a:noFill/>
          <a:ln w="19050">
            <a:gradFill flip="none" rotWithShape="1">
              <a:gsLst>
                <a:gs pos="0">
                  <a:srgbClr val="FF0000">
                    <a:lumMod val="50000"/>
                    <a:lumOff val="50000"/>
                    <a:alpha val="10000"/>
                  </a:srgbClr>
                </a:gs>
                <a:gs pos="40000">
                  <a:srgbClr val="FF0000">
                    <a:alpha val="60000"/>
                    <a:lumMod val="50000"/>
                    <a:lumOff val="50000"/>
                  </a:srgbClr>
                </a:gs>
                <a:gs pos="70000">
                  <a:srgbClr val="FF0000">
                    <a:lumMod val="80000"/>
                    <a:lumOff val="20000"/>
                    <a:alpha val="80000"/>
                  </a:srgbClr>
                </a:gs>
                <a:gs pos="100000">
                  <a:srgbClr val="FF0000">
                    <a:lumMod val="90000"/>
                    <a:lumOff val="10000"/>
                    <a:alpha val="80000"/>
                  </a:srgbClr>
                </a:gs>
              </a:gsLst>
              <a:lin ang="162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id="{E132ACD9-76AD-41EE-8B36-5E67D19C37DB}"/>
              </a:ext>
            </a:extLst>
          </p:cNvPr>
          <p:cNvSpPr/>
          <p:nvPr/>
        </p:nvSpPr>
        <p:spPr>
          <a:xfrm>
            <a:off x="8251520" y="3700480"/>
            <a:ext cx="3240000" cy="1944000"/>
          </a:xfrm>
          <a:prstGeom prst="rect">
            <a:avLst/>
          </a:prstGeom>
          <a:noFill/>
          <a:ln w="19050">
            <a:gradFill flip="none" rotWithShape="1">
              <a:gsLst>
                <a:gs pos="0">
                  <a:srgbClr val="FF0000">
                    <a:lumMod val="50000"/>
                    <a:lumOff val="50000"/>
                    <a:alpha val="10000"/>
                  </a:srgbClr>
                </a:gs>
                <a:gs pos="40000">
                  <a:srgbClr val="FF0000">
                    <a:alpha val="60000"/>
                    <a:lumMod val="50000"/>
                    <a:lumOff val="50000"/>
                  </a:srgbClr>
                </a:gs>
                <a:gs pos="70000">
                  <a:srgbClr val="FF0000">
                    <a:lumMod val="80000"/>
                    <a:lumOff val="20000"/>
                    <a:alpha val="80000"/>
                  </a:srgbClr>
                </a:gs>
                <a:gs pos="100000">
                  <a:srgbClr val="FF0000">
                    <a:lumMod val="90000"/>
                    <a:lumOff val="10000"/>
                    <a:alpha val="80000"/>
                  </a:srgbClr>
                </a:gs>
              </a:gsLst>
              <a:lin ang="162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0" name="Picture 31">
            <a:extLst>
              <a:ext uri="{FF2B5EF4-FFF2-40B4-BE49-F238E27FC236}">
                <a16:creationId xmlns:a16="http://schemas.microsoft.com/office/drawing/2014/main" id="{49386FF1-CC8E-4D13-ABCD-68C2646CFC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511102">
            <a:off x="1118361" y="2567326"/>
            <a:ext cx="761503" cy="594741"/>
          </a:xfrm>
          <a:prstGeom prst="rect">
            <a:avLst/>
          </a:prstGeom>
        </p:spPr>
      </p:pic>
      <p:pic>
        <p:nvPicPr>
          <p:cNvPr id="41" name="Picture 33" descr="Text&#10;&#10;Description automatically generated with medium confidence">
            <a:extLst>
              <a:ext uri="{FF2B5EF4-FFF2-40B4-BE49-F238E27FC236}">
                <a16:creationId xmlns:a16="http://schemas.microsoft.com/office/drawing/2014/main" id="{4D9660DB-82B3-46F3-A520-55D84BFC37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2831" y="2551414"/>
            <a:ext cx="599770" cy="733961"/>
          </a:xfrm>
          <a:prstGeom prst="rect">
            <a:avLst/>
          </a:prstGeom>
        </p:spPr>
      </p:pic>
      <p:pic>
        <p:nvPicPr>
          <p:cNvPr id="42" name="Picture 35">
            <a:extLst>
              <a:ext uri="{FF2B5EF4-FFF2-40B4-BE49-F238E27FC236}">
                <a16:creationId xmlns:a16="http://schemas.microsoft.com/office/drawing/2014/main" id="{5DD49F4D-B7CE-4ABB-9AA1-038791CBF63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0004" y="2920362"/>
            <a:ext cx="375014" cy="543608"/>
          </a:xfrm>
          <a:prstGeom prst="rect">
            <a:avLst/>
          </a:prstGeom>
        </p:spPr>
      </p:pic>
      <p:pic>
        <p:nvPicPr>
          <p:cNvPr id="43" name="Picture 39" descr="A picture containing indoor&#10;&#10;Description automatically generated">
            <a:extLst>
              <a:ext uri="{FF2B5EF4-FFF2-40B4-BE49-F238E27FC236}">
                <a16:creationId xmlns:a16="http://schemas.microsoft.com/office/drawing/2014/main" id="{DCA976F4-98F2-4E09-9003-D9FEE11851A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67393">
            <a:off x="4923274" y="4383395"/>
            <a:ext cx="1063927" cy="662445"/>
          </a:xfrm>
          <a:prstGeom prst="rect">
            <a:avLst/>
          </a:prstGeom>
        </p:spPr>
      </p:pic>
      <p:pic>
        <p:nvPicPr>
          <p:cNvPr id="44" name="Picture 41" descr="Text&#10;&#10;Description automatically generated">
            <a:extLst>
              <a:ext uri="{FF2B5EF4-FFF2-40B4-BE49-F238E27FC236}">
                <a16:creationId xmlns:a16="http://schemas.microsoft.com/office/drawing/2014/main" id="{01250956-D824-4AB5-B9A7-430BFEC127C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144731" y="4633016"/>
            <a:ext cx="1139074" cy="665018"/>
          </a:xfrm>
          <a:prstGeom prst="rect">
            <a:avLst/>
          </a:prstGeom>
        </p:spPr>
      </p:pic>
      <p:pic>
        <p:nvPicPr>
          <p:cNvPr id="45" name="Picture 43">
            <a:extLst>
              <a:ext uri="{FF2B5EF4-FFF2-40B4-BE49-F238E27FC236}">
                <a16:creationId xmlns:a16="http://schemas.microsoft.com/office/drawing/2014/main" id="{15764D49-DA8D-4033-8D24-D9EF4C05D15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1381" y="2179028"/>
            <a:ext cx="1617020" cy="1383745"/>
          </a:xfrm>
          <a:prstGeom prst="rect">
            <a:avLst/>
          </a:prstGeom>
        </p:spPr>
      </p:pic>
      <p:pic>
        <p:nvPicPr>
          <p:cNvPr id="46" name="Picture 45" descr="A picture containing indoor&#10;&#10;Description automatically generated">
            <a:extLst>
              <a:ext uri="{FF2B5EF4-FFF2-40B4-BE49-F238E27FC236}">
                <a16:creationId xmlns:a16="http://schemas.microsoft.com/office/drawing/2014/main" id="{D8CBFC49-2A34-4830-80FD-430BF763143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1659" y="2240460"/>
            <a:ext cx="772696" cy="1058031"/>
          </a:xfrm>
          <a:prstGeom prst="rect">
            <a:avLst/>
          </a:prstGeom>
        </p:spPr>
      </p:pic>
      <p:pic>
        <p:nvPicPr>
          <p:cNvPr id="47" name="Picture 53" descr="A close-up of a sword&#10;&#10;Description automatically generated with medium confidence">
            <a:extLst>
              <a:ext uri="{FF2B5EF4-FFF2-40B4-BE49-F238E27FC236}">
                <a16:creationId xmlns:a16="http://schemas.microsoft.com/office/drawing/2014/main" id="{DD411399-F9A7-4417-A0A9-5FCE8E78442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039946">
            <a:off x="6075989" y="2630915"/>
            <a:ext cx="1023777" cy="337448"/>
          </a:xfrm>
          <a:prstGeom prst="rect">
            <a:avLst/>
          </a:prstGeom>
        </p:spPr>
      </p:pic>
      <p:pic>
        <p:nvPicPr>
          <p:cNvPr id="48" name="Picture 55" descr="A close-up of a screw&#10;&#10;Description automatically generated with medium confidence">
            <a:extLst>
              <a:ext uri="{FF2B5EF4-FFF2-40B4-BE49-F238E27FC236}">
                <a16:creationId xmlns:a16="http://schemas.microsoft.com/office/drawing/2014/main" id="{E027128D-3696-4665-AC2B-043D0326738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830012">
            <a:off x="5827871" y="2352008"/>
            <a:ext cx="465915" cy="396988"/>
          </a:xfrm>
          <a:prstGeom prst="rect">
            <a:avLst/>
          </a:prstGeom>
        </p:spPr>
      </p:pic>
      <p:pic>
        <p:nvPicPr>
          <p:cNvPr id="49" name="Picture 57">
            <a:extLst>
              <a:ext uri="{FF2B5EF4-FFF2-40B4-BE49-F238E27FC236}">
                <a16:creationId xmlns:a16="http://schemas.microsoft.com/office/drawing/2014/main" id="{F4A442C8-96C0-49DE-8B7D-D64F6569F81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8148" y="2279215"/>
            <a:ext cx="412199" cy="1094387"/>
          </a:xfrm>
          <a:prstGeom prst="rect">
            <a:avLst/>
          </a:prstGeom>
        </p:spPr>
      </p:pic>
      <p:pic>
        <p:nvPicPr>
          <p:cNvPr id="50" name="Picture 59" descr="A picture containing hand, clothespin&#10;&#10;Description automatically generated">
            <a:extLst>
              <a:ext uri="{FF2B5EF4-FFF2-40B4-BE49-F238E27FC236}">
                <a16:creationId xmlns:a16="http://schemas.microsoft.com/office/drawing/2014/main" id="{8A28B4E8-6E5F-4E01-8A46-ABDE10D8533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507928">
            <a:off x="5318286" y="4837196"/>
            <a:ext cx="882153" cy="1106613"/>
          </a:xfrm>
          <a:prstGeom prst="rect">
            <a:avLst/>
          </a:prstGeom>
        </p:spPr>
      </p:pic>
      <p:pic>
        <p:nvPicPr>
          <p:cNvPr id="51" name="Picture 61" descr="A picture containing indoor, scissors, orange, tool&#10;&#10;Description automatically generated">
            <a:extLst>
              <a:ext uri="{FF2B5EF4-FFF2-40B4-BE49-F238E27FC236}">
                <a16:creationId xmlns:a16="http://schemas.microsoft.com/office/drawing/2014/main" id="{10F15E6E-4350-4371-9053-2C8B94BF9F45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6808" y="5205291"/>
            <a:ext cx="659185" cy="433267"/>
          </a:xfrm>
          <a:prstGeom prst="rect">
            <a:avLst/>
          </a:prstGeom>
        </p:spPr>
      </p:pic>
      <p:pic>
        <p:nvPicPr>
          <p:cNvPr id="52" name="Picture 63" descr="A picture containing cup, red, seat&#10;&#10;Description automatically generated">
            <a:extLst>
              <a:ext uri="{FF2B5EF4-FFF2-40B4-BE49-F238E27FC236}">
                <a16:creationId xmlns:a16="http://schemas.microsoft.com/office/drawing/2014/main" id="{87583AF7-2576-45E1-99AB-3A3812914D82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5672" y="4882452"/>
            <a:ext cx="659185" cy="382753"/>
          </a:xfrm>
          <a:prstGeom prst="rect">
            <a:avLst/>
          </a:prstGeom>
        </p:spPr>
      </p:pic>
      <p:pic>
        <p:nvPicPr>
          <p:cNvPr id="53" name="Рисунок 52">
            <a:extLst>
              <a:ext uri="{FF2B5EF4-FFF2-40B4-BE49-F238E27FC236}">
                <a16:creationId xmlns:a16="http://schemas.microsoft.com/office/drawing/2014/main" id="{77214E39-67DD-4AAF-B4A6-E4CCA4AFD609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700843" y="2351290"/>
            <a:ext cx="1308705" cy="1124704"/>
          </a:xfrm>
          <a:prstGeom prst="rect">
            <a:avLst/>
          </a:prstGeom>
        </p:spPr>
      </p:pic>
      <p:sp>
        <p:nvSpPr>
          <p:cNvPr id="54" name="TextBox 53">
            <a:extLst>
              <a:ext uri="{FF2B5EF4-FFF2-40B4-BE49-F238E27FC236}">
                <a16:creationId xmlns:a16="http://schemas.microsoft.com/office/drawing/2014/main" id="{EFBC7011-9EBD-49EE-AF53-5F7322F4F0C8}"/>
              </a:ext>
            </a:extLst>
          </p:cNvPr>
          <p:cNvSpPr txBox="1"/>
          <p:nvPr/>
        </p:nvSpPr>
        <p:spPr>
          <a:xfrm>
            <a:off x="542013" y="1722074"/>
            <a:ext cx="32379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Арматура для СИП 0,4-35 кВ</a:t>
            </a:r>
            <a:endParaRPr lang="ru-RU" sz="16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F48B1F54-96D6-4FE7-B401-DE95E0D51B96}"/>
              </a:ext>
            </a:extLst>
          </p:cNvPr>
          <p:cNvSpPr txBox="1"/>
          <p:nvPr/>
        </p:nvSpPr>
        <p:spPr>
          <a:xfrm>
            <a:off x="532721" y="3803176"/>
            <a:ext cx="3240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Арматура для ВЛН 6-330 кВ</a:t>
            </a:r>
            <a:endParaRPr lang="ru-RU" sz="16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9172A6D5-03B8-477C-AE55-9B22E3DD06E4}"/>
              </a:ext>
            </a:extLst>
          </p:cNvPr>
          <p:cNvSpPr txBox="1"/>
          <p:nvPr/>
        </p:nvSpPr>
        <p:spPr>
          <a:xfrm>
            <a:off x="4416288" y="1728164"/>
            <a:ext cx="32280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Арматура для кабельных линий 0,4-35 кВ</a:t>
            </a:r>
            <a:endParaRPr lang="ru-RU" sz="16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57" name="Image 11" descr="preencoded.png">
            <a:extLst>
              <a:ext uri="{FF2B5EF4-FFF2-40B4-BE49-F238E27FC236}">
                <a16:creationId xmlns:a16="http://schemas.microsoft.com/office/drawing/2014/main" id="{CFF6648B-13DC-4C59-BE09-72E2A144BB24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274847" y="4419904"/>
            <a:ext cx="1782429" cy="1026322"/>
          </a:xfrm>
          <a:prstGeom prst="rect">
            <a:avLst/>
          </a:prstGeom>
        </p:spPr>
      </p:pic>
      <p:sp>
        <p:nvSpPr>
          <p:cNvPr id="58" name="TextBox 57">
            <a:extLst>
              <a:ext uri="{FF2B5EF4-FFF2-40B4-BE49-F238E27FC236}">
                <a16:creationId xmlns:a16="http://schemas.microsoft.com/office/drawing/2014/main" id="{12B30BD6-A2BB-4F7A-8AFC-EAAF3DE0408E}"/>
              </a:ext>
            </a:extLst>
          </p:cNvPr>
          <p:cNvSpPr txBox="1"/>
          <p:nvPr/>
        </p:nvSpPr>
        <p:spPr>
          <a:xfrm>
            <a:off x="4411664" y="3824314"/>
            <a:ext cx="3240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Инструмент для монтажа СИП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C2520F23-588F-4E4C-A5BE-E074EB356884}"/>
              </a:ext>
            </a:extLst>
          </p:cNvPr>
          <p:cNvSpPr txBox="1"/>
          <p:nvPr/>
        </p:nvSpPr>
        <p:spPr>
          <a:xfrm>
            <a:off x="8244147" y="1716404"/>
            <a:ext cx="321506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Коммутационные аппараты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893338AE-CD8A-42D9-9B47-E3D5B03BF139}"/>
              </a:ext>
            </a:extLst>
          </p:cNvPr>
          <p:cNvSpPr txBox="1"/>
          <p:nvPr/>
        </p:nvSpPr>
        <p:spPr>
          <a:xfrm>
            <a:off x="8251519" y="3824314"/>
            <a:ext cx="32400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Оборудование для ПРПН + СИЗ</a:t>
            </a:r>
          </a:p>
        </p:txBody>
      </p:sp>
      <p:pic>
        <p:nvPicPr>
          <p:cNvPr id="61" name="Рисунок 60">
            <a:extLst>
              <a:ext uri="{FF2B5EF4-FFF2-40B4-BE49-F238E27FC236}">
                <a16:creationId xmlns:a16="http://schemas.microsoft.com/office/drawing/2014/main" id="{C9F5D70B-30C1-4E2F-9834-401C5F2581B7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8597018" y="4253270"/>
            <a:ext cx="2113633" cy="470942"/>
          </a:xfrm>
          <a:prstGeom prst="rect">
            <a:avLst/>
          </a:prstGeom>
        </p:spPr>
      </p:pic>
      <p:pic>
        <p:nvPicPr>
          <p:cNvPr id="62" name="Рисунок 61">
            <a:extLst>
              <a:ext uri="{FF2B5EF4-FFF2-40B4-BE49-F238E27FC236}">
                <a16:creationId xmlns:a16="http://schemas.microsoft.com/office/drawing/2014/main" id="{EB81CE91-1EB0-4098-87E5-C58020B6B1D4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57536" y="4542216"/>
            <a:ext cx="1400440" cy="1095997"/>
          </a:xfrm>
          <a:prstGeom prst="rect">
            <a:avLst/>
          </a:prstGeom>
        </p:spPr>
      </p:pic>
      <p:pic>
        <p:nvPicPr>
          <p:cNvPr id="63" name="Рисунок 62">
            <a:extLst>
              <a:ext uri="{FF2B5EF4-FFF2-40B4-BE49-F238E27FC236}">
                <a16:creationId xmlns:a16="http://schemas.microsoft.com/office/drawing/2014/main" id="{93E34BB5-E4E2-479C-BB39-CA7B8F6668E1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755" y="2056482"/>
            <a:ext cx="1506853" cy="612363"/>
          </a:xfrm>
          <a:prstGeom prst="rect">
            <a:avLst/>
          </a:prstGeom>
        </p:spPr>
      </p:pic>
      <p:sp>
        <p:nvSpPr>
          <p:cNvPr id="64" name="Прямоугольник 63">
            <a:extLst>
              <a:ext uri="{FF2B5EF4-FFF2-40B4-BE49-F238E27FC236}">
                <a16:creationId xmlns:a16="http://schemas.microsoft.com/office/drawing/2014/main" id="{DED2869C-0BA8-4F1F-8184-6535EB0B976D}"/>
              </a:ext>
            </a:extLst>
          </p:cNvPr>
          <p:cNvSpPr/>
          <p:nvPr/>
        </p:nvSpPr>
        <p:spPr>
          <a:xfrm>
            <a:off x="2306233" y="2159632"/>
            <a:ext cx="711482" cy="651608"/>
          </a:xfrm>
          <a:prstGeom prst="rect">
            <a:avLst/>
          </a:prstGeom>
          <a:blipFill dpi="0" rotWithShape="1">
            <a:blip r:embed="rId21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76"/>
          </a:p>
        </p:txBody>
      </p:sp>
      <p:pic>
        <p:nvPicPr>
          <p:cNvPr id="65" name="Рисунок 64" descr="Изображение выглядит как Шрифт, Графика, логотип, текст&#10;&#10;Автоматически созданное описание">
            <a:extLst>
              <a:ext uri="{FF2B5EF4-FFF2-40B4-BE49-F238E27FC236}">
                <a16:creationId xmlns:a16="http://schemas.microsoft.com/office/drawing/2014/main" id="{60AB2FBF-C0E0-445C-A495-0B0E4837BAD6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532721" y="6316769"/>
            <a:ext cx="1076229" cy="236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3254109"/>
      </p:ext>
    </p:ext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bg>
      <p:bgPr>
        <a:blipFill dpi="0" rotWithShape="1">
          <a:blip r:embed="rId9">
            <a:lum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3AD3046-6C33-7D49-A4D5-1A13FE6E6B83}"/>
              </a:ext>
            </a:extLst>
          </p:cNvPr>
          <p:cNvSpPr txBox="1"/>
          <p:nvPr/>
        </p:nvSpPr>
        <p:spPr>
          <a:xfrm>
            <a:off x="3460250" y="451771"/>
            <a:ext cx="553238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2400" b="1" smtClean="0">
                <a:solidFill>
                  <a:srgbClr val="252B6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ОСНОВНЫЕ НЕГАТИВНЫЕ ФАКТОРЫ</a:t>
            </a:r>
            <a:endParaRPr lang="ru-RU" sz="2400" b="1">
              <a:solidFill>
                <a:srgbClr val="252B62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8D845052-C9B8-5A4E-B0F2-A9C16EFAEA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87076" y="6481224"/>
            <a:ext cx="479480" cy="183703"/>
          </a:xfrm>
        </p:spPr>
        <p:txBody>
          <a:bodyPr lIns="0" tIns="0" rIns="0" bIns="0"/>
          <a:lstStyle/>
          <a:p>
            <a:fld id="{5B5BDD84-EC73-C342-BB1E-BA83D6DD292C}" type="slidenum">
              <a:rPr lang="ru-RU" sz="1100" smtClean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4</a:t>
            </a:fld>
            <a:endParaRPr lang="ru-RU" sz="110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34" name="Picture 2" descr="https://jooinn.com/images/icy-power-lines-2.png">
            <a:extLst>
              <a:ext uri="{FF2B5EF4-FFF2-40B4-BE49-F238E27FC236}">
                <a16:creationId xmlns:a16="http://schemas.microsoft.com/office/drawing/2014/main" id="{FB4DE383-FEC3-42F4-9599-42ABFD1FBD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" t="5886" r="5515" b="10447"/>
          <a:stretch>
            <a:fillRect/>
          </a:stretch>
        </p:blipFill>
        <p:spPr bwMode="auto">
          <a:xfrm>
            <a:off x="3460250" y="1620000"/>
            <a:ext cx="3996000" cy="1998000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2" descr="https://images.pexels.com/photos/371838/pexels-photo-371838.jpeg?auto=compress&amp;cs=tinysrgb&amp;dpr=2&amp;h=750&amp;w=1260">
            <a:extLst>
              <a:ext uri="{FF2B5EF4-FFF2-40B4-BE49-F238E27FC236}">
                <a16:creationId xmlns:a16="http://schemas.microsoft.com/office/drawing/2014/main" id="{762928B8-0B5B-4165-9758-A9E97FD1A73C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0" t="38721" r="3978" b="2591"/>
          <a:stretch>
            <a:fillRect/>
          </a:stretch>
        </p:blipFill>
        <p:spPr bwMode="auto">
          <a:xfrm>
            <a:off x="3460250" y="3652950"/>
            <a:ext cx="3996000" cy="1998000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4" descr="https://sun9-71.userapi.com/qNBLfZ1AtniJ-5LpNhhjxaFVp6aUi_QwLjl60Q/knAqyfVQZ04.jpg">
            <a:extLst>
              <a:ext uri="{FF2B5EF4-FFF2-40B4-BE49-F238E27FC236}">
                <a16:creationId xmlns:a16="http://schemas.microsoft.com/office/drawing/2014/main" id="{69ED5AB5-6494-4AE0-BDB5-BCE89B0989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2" t="1971" r="358" b="15373"/>
          <a:stretch>
            <a:fillRect/>
          </a:stretch>
        </p:blipFill>
        <p:spPr bwMode="auto">
          <a:xfrm>
            <a:off x="7494774" y="3654000"/>
            <a:ext cx="3996000" cy="1998000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4A4CCB7F-A5FD-4573-8B73-A41261C51C3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36" t="20314" r="12851" b="31873"/>
          <a:stretch>
            <a:fillRect/>
          </a:stretch>
        </p:blipFill>
        <p:spPr bwMode="auto">
          <a:xfrm>
            <a:off x="7495200" y="1620000"/>
            <a:ext cx="3996000" cy="1998000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C8D8A336-41A5-42A8-A5D0-A027041B2282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33261" r="13167"/>
          <a:stretch>
            <a:fillRect/>
          </a:stretch>
        </p:blipFill>
        <p:spPr>
          <a:xfrm>
            <a:off x="540000" y="1620000"/>
            <a:ext cx="2880000" cy="4032000"/>
          </a:xfrm>
          <a:prstGeom prst="rect">
            <a:avLst/>
          </a:prstGeom>
          <a:noFill/>
        </p:spPr>
      </p:pic>
      <p:pic>
        <p:nvPicPr>
          <p:cNvPr id="9" name="Рисунок 8" descr="Изображение выглядит как Шрифт, Графика, логотип, текст&#10;&#10;Автоматически созданное описание">
            <a:extLst>
              <a:ext uri="{FF2B5EF4-FFF2-40B4-BE49-F238E27FC236}">
                <a16:creationId xmlns:a16="http://schemas.microsoft.com/office/drawing/2014/main" id="{EA3308B9-8E42-43A0-8460-9415FECBD00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2721" y="6316769"/>
            <a:ext cx="1076229" cy="236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7556130"/>
      </p:ext>
    </p:ext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bg>
      <p:bgPr>
        <a:blipFill dpi="0" rotWithShape="1">
          <a:blip r:embed="rId16">
            <a:lum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" name="Номер слайда 12">
            <a:extLst>
              <a:ext uri="{FF2B5EF4-FFF2-40B4-BE49-F238E27FC236}">
                <a16:creationId xmlns:a16="http://schemas.microsoft.com/office/drawing/2014/main" id="{DE1969A1-EF8F-CA7A-3E31-AD10198DC9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87076" y="6481224"/>
            <a:ext cx="479480" cy="183703"/>
          </a:xfrm>
        </p:spPr>
        <p:txBody>
          <a:bodyPr lIns="0" tIns="0" rIns="0" bIns="0"/>
          <a:lstStyle/>
          <a:p>
            <a:fld id="{5B5BDD84-EC73-C342-BB1E-BA83D6DD292C}" type="slidenum">
              <a:rPr lang="ru-RU" sz="1100" smtClean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5</a:t>
            </a:fld>
            <a:endParaRPr lang="ru-RU" sz="110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BDC977C-248A-32BC-0B3B-3FF850867FB2}"/>
              </a:ext>
            </a:extLst>
          </p:cNvPr>
          <p:cNvSpPr txBox="1"/>
          <p:nvPr/>
        </p:nvSpPr>
        <p:spPr>
          <a:xfrm>
            <a:off x="3782215" y="464591"/>
            <a:ext cx="512793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2400" b="1" smtClean="0">
                <a:solidFill>
                  <a:srgbClr val="252B6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ИЗОЛЯТОРЫ </a:t>
            </a:r>
            <a:r>
              <a:rPr lang="ru-RU" sz="2400" b="1">
                <a:solidFill>
                  <a:srgbClr val="252B6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– </a:t>
            </a:r>
            <a:r>
              <a:rPr lang="ru-RU" sz="2400" b="1" smtClean="0">
                <a:solidFill>
                  <a:srgbClr val="252B6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ВЧЕРА, СЕГОДНЯ</a:t>
            </a:r>
            <a:endParaRPr lang="ru-RU" sz="2400" b="1">
              <a:solidFill>
                <a:srgbClr val="252B62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03B527A0-2140-4655-9217-192340C03B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025" t="7812" r="25656" b="13401"/>
          <a:stretch>
            <a:fillRect/>
          </a:stretch>
        </p:blipFill>
        <p:spPr bwMode="auto">
          <a:xfrm>
            <a:off x="10399426" y="2141249"/>
            <a:ext cx="573084" cy="1572479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B0DA4B50-3E09-4AF4-BE38-976B83545EF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 flipH="1">
            <a:off x="9907567" y="3998652"/>
            <a:ext cx="1048044" cy="1010326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C3482607-D107-4DD7-A86E-FE91C52868A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669076" y="4268656"/>
            <a:ext cx="810899" cy="857235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BEEEECBD-5991-4E0D-86F0-50241E6DA32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7559" b="89006" l="22878" r="91485">
                        <a14:foregroundMark x1="27728" y1="78941" x2="27728" y2="78941"/>
                        <a14:foregroundMark x1="23605" y1="81083" x2="23605" y2="81083"/>
                        <a14:foregroundMark x1="22878" y1="89006" x2="22878" y2="89006"/>
                        <a14:foregroundMark x1="87793" y1="17219" x2="87793" y2="17219"/>
                        <a14:foregroundMark x1="90488" y1="10792" x2="90488" y2="10792"/>
                        <a14:foregroundMark x1="89518" y1="7559" x2="89518" y2="7559"/>
                        <a14:foregroundMark x1="91134" y1="9701" x2="91134" y2="9701"/>
                        <a14:foregroundMark x1="91485" y1="13056" x2="91485" y2="13056"/>
                        <a14:foregroundMark x1="91404" y1="9580" x2="91404" y2="9580"/>
                        <a14:foregroundMark x1="91404" y1="8892" x2="91404" y2="8892"/>
                        <a14:foregroundMark x1="31420" y1="84559" x2="31420" y2="84559"/>
                        <a14:foregroundMark x1="31231" y1="85772" x2="31231" y2="85772"/>
                        <a14:foregroundMark x1="31420" y1="85125" x2="31420" y2="85125"/>
                        <a14:foregroundMark x1="31043" y1="86176" x2="31043" y2="86176"/>
                        <a14:foregroundMark x1="30773" y1="86580" x2="30773" y2="86580"/>
                        <a14:foregroundMark x1="30962" y1="86742" x2="30962" y2="86742"/>
                        <a14:foregroundMark x1="58717" y1="53880" x2="58717" y2="53880"/>
                        <a14:foregroundMark x1="60226" y1="56831" x2="60226" y2="56831"/>
                        <a14:foregroundMark x1="60415" y1="58165" x2="60415" y2="58165"/>
                        <a14:foregroundMark x1="61035" y1="59539" x2="61035" y2="59539"/>
                        <a14:foregroundMark x1="60873" y1="59135" x2="60873" y2="59135"/>
                        <a14:foregroundMark x1="61035" y1="58569" x2="61035" y2="58569"/>
                        <a14:foregroundMark x1="58798" y1="52789" x2="58798" y2="52789"/>
                        <a14:foregroundMark x1="58340" y1="52102" x2="58340" y2="52102"/>
                        <a14:foregroundMark x1="57909" y1="50889" x2="57909" y2="50889"/>
                        <a14:foregroundMark x1="58448" y1="51455" x2="58448" y2="51455"/>
                        <a14:foregroundMark x1="65265" y1="52102" x2="65265" y2="52102"/>
                        <a14:foregroundMark x1="54568" y1="62369" x2="54568" y2="62369"/>
                        <a14:foregroundMark x1="54029" y1="59782" x2="54029" y2="59782"/>
                        <a14:foregroundMark x1="54837" y1="60994" x2="54837" y2="60994"/>
                        <a14:foregroundMark x1="53139" y1="57518" x2="53139" y2="57518"/>
                        <a14:foregroundMark x1="53328" y1="57518" x2="53328" y2="57518"/>
                        <a14:foregroundMark x1="53759" y1="58327" x2="53759" y2="58327"/>
                        <a14:foregroundMark x1="55753" y1="63985" x2="55753" y2="63985"/>
                        <a14:foregroundMark x1="55106" y1="63015" x2="55106" y2="63015"/>
                        <a14:foregroundMark x1="55565" y1="63581" x2="55565" y2="63581"/>
                        <a14:foregroundMark x1="56103" y1="64390" x2="56103" y2="64390"/>
                        <a14:foregroundMark x1="56373" y1="65198" x2="56373" y2="65198"/>
                        <a14:foregroundMark x1="56373" y1="64511" x2="56373" y2="64511"/>
                        <a14:foregroundMark x1="55376" y1="63703" x2="55376" y2="63703"/>
                        <a14:foregroundMark x1="49906" y1="65602" x2="49906" y2="65602"/>
                        <a14:foregroundMark x1="51091" y1="68432" x2="51091" y2="68432"/>
                        <a14:foregroundMark x1="51523" y1="69644" x2="51523" y2="69644"/>
                        <a14:foregroundMark x1="51253" y1="69078" x2="51253" y2="69078"/>
                        <a14:foregroundMark x1="50552" y1="68149" x2="50552" y2="68149"/>
                        <a14:foregroundMark x1="50984" y1="68957" x2="50984" y2="68957"/>
                        <a14:foregroundMark x1="43169" y1="55618" x2="43169" y2="55618"/>
                        <a14:foregroundMark x1="42738" y1="54123" x2="42738" y2="54123"/>
                        <a14:foregroundMark x1="43088" y1="54689" x2="43088" y2="54689"/>
                        <a14:foregroundMark x1="43708" y1="56710" x2="43708" y2="56710"/>
                        <a14:foregroundMark x1="59607" y1="39450" x2="59607" y2="39450"/>
                        <a14:foregroundMark x1="49960" y1="67583" x2="49960" y2="67583"/>
                        <a14:foregroundMark x1="69623" y1="44696" x2="69623" y2="44696"/>
                        <a14:foregroundMark x1="69797" y1="46870" x2="69797" y2="46870"/>
                        <a14:foregroundMark x1="69797" y1="47130" x2="69797" y2="47130"/>
                        <a14:foregroundMark x1="49275" y1="66348" x2="49275" y2="66348"/>
                        <a14:foregroundMark x1="44232" y1="56870" x2="44232" y2="56870"/>
                        <a14:foregroundMark x1="43710" y1="56174" x2="43710" y2="56174"/>
                        <a14:foregroundMark x1="43362" y1="55565" x2="43362" y2="55565"/>
                        <a14:foregroundMark x1="43072" y1="55217" x2="43072" y2="55217"/>
                        <a14:foregroundMark x1="42957" y1="54609" x2="42957" y2="54609"/>
                        <a14:foregroundMark x1="42435" y1="54087" x2="42435" y2="54087"/>
                        <a14:foregroundMark x1="48232" y1="47739" x2="48232" y2="47739"/>
                        <a14:foregroundMark x1="65217" y1="52783" x2="65217" y2="52783"/>
                        <a14:foregroundMark x1="65217" y1="53391" x2="65217" y2="53391"/>
                        <a14:foregroundMark x1="54725" y1="45043" x2="54725" y2="45043"/>
                        <a14:foregroundMark x1="54203" y1="44000" x2="54203" y2="44000"/>
                        <a14:foregroundMark x1="56232" y1="63826" x2="56232" y2="63826"/>
                        <a14:backgroundMark x1="42361" y1="58569" x2="42361" y2="58569"/>
                        <a14:backgroundMark x1="45513" y1="54527" x2="45513" y2="54527"/>
                        <a14:backgroundMark x1="51091" y1="48504" x2="51091" y2="48504"/>
                        <a14:backgroundMark x1="56023" y1="42846" x2="56023" y2="42846"/>
                        <a14:backgroundMark x1="60146" y1="38116" x2="60496" y2="38238"/>
                        <a14:backgroundMark x1="64457" y1="31649" x2="64457" y2="31649"/>
                        <a14:backgroundMark x1="70035" y1="42563" x2="70035" y2="42563"/>
                        <a14:backgroundMark x1="68580" y1="39854" x2="68580" y2="39854"/>
                        <a14:backgroundMark x1="67960" y1="39046" x2="67960" y2="39046"/>
                        <a14:backgroundMark x1="73700" y1="36378" x2="73700" y2="36378"/>
                        <a14:backgroundMark x1="65993" y1="47696" x2="65993" y2="47696"/>
                        <a14:backgroundMark x1="60604" y1="49677" x2="60604" y2="49677"/>
                        <a14:backgroundMark x1="54675" y1="55901" x2="54675" y2="55901"/>
                        <a14:backgroundMark x1="47130" y1="64511" x2="47130" y2="64511"/>
                        <a14:backgroundMark x1="50984" y1="61277" x2="50984" y2="61277"/>
                        <a14:backgroundMark x1="42792" y1="55538" x2="42792" y2="55538"/>
                        <a14:backgroundMark x1="43385" y1="56063" x2="43385" y2="56063"/>
                        <a14:backgroundMark x1="42899" y1="55618" x2="42899" y2="55618"/>
                        <a14:backgroundMark x1="43007" y1="55295" x2="43007" y2="55295"/>
                        <a14:backgroundMark x1="43627" y1="57033" x2="43627" y2="57033"/>
                        <a14:backgroundMark x1="43627" y1="56871" x2="43627" y2="56871"/>
                        <a14:backgroundMark x1="86877" y1="12935" x2="86877" y2="12935"/>
                        <a14:backgroundMark x1="91512" y1="9256" x2="91512" y2="9256"/>
                        <a14:backgroundMark x1="91512" y1="8892" x2="91512" y2="8892"/>
                        <a14:backgroundMark x1="43142" y1="55578" x2="43142" y2="55578"/>
                        <a14:backgroundMark x1="43654" y1="56791" x2="43654" y2="56791"/>
                        <a14:backgroundMark x1="65101" y1="33304" x2="65101" y2="33304"/>
                        <a14:backgroundMark x1="58899" y1="51130" x2="58899" y2="51130"/>
                      </a14:backgroundRemoval>
                    </a14:imgEffect>
                    <a14:imgEffect>
                      <a14:sharpenSoften amount="25000"/>
                    </a14:imgEffect>
                    <a14:imgEffect>
                      <a14:colorTemperature colorTemp="5900"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012" t="3501" r="7172" b="7475"/>
          <a:stretch>
            <a:fillRect/>
          </a:stretch>
        </p:blipFill>
        <p:spPr bwMode="auto">
          <a:xfrm>
            <a:off x="6834242" y="1671252"/>
            <a:ext cx="2390546" cy="1948400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ED5DCD72-C0F2-44B1-8C31-96A8331A8185}"/>
              </a:ext>
            </a:extLst>
          </p:cNvPr>
          <p:cNvSpPr txBox="1"/>
          <p:nvPr/>
        </p:nvSpPr>
        <p:spPr bwMode="auto">
          <a:xfrm>
            <a:off x="7395775" y="1527201"/>
            <a:ext cx="15143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SML 70</a:t>
            </a:r>
            <a:r>
              <a:rPr lang="ru-RU" sz="16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/</a:t>
            </a:r>
            <a:r>
              <a:rPr lang="en-US" sz="16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35</a:t>
            </a:r>
            <a:endParaRPr lang="ru-RU" sz="16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32A952A-BF4B-426D-8FFD-5D247C61F552}"/>
              </a:ext>
            </a:extLst>
          </p:cNvPr>
          <p:cNvSpPr txBox="1"/>
          <p:nvPr/>
        </p:nvSpPr>
        <p:spPr bwMode="auto">
          <a:xfrm>
            <a:off x="10646521" y="3898688"/>
            <a:ext cx="146346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ПШИ-20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2B92FB1-B7BC-4FBD-91BB-997A7C246031}"/>
              </a:ext>
            </a:extLst>
          </p:cNvPr>
          <p:cNvSpPr txBox="1"/>
          <p:nvPr/>
        </p:nvSpPr>
        <p:spPr bwMode="auto">
          <a:xfrm>
            <a:off x="10173183" y="1754676"/>
            <a:ext cx="16060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ОСКл 12,5-20</a:t>
            </a:r>
          </a:p>
        </p:txBody>
      </p:sp>
      <p:grpSp>
        <p:nvGrpSpPr>
          <p:cNvPr id="24" name="Группа 23">
            <a:extLst>
              <a:ext uri="{FF2B5EF4-FFF2-40B4-BE49-F238E27FC236}">
                <a16:creationId xmlns:a16="http://schemas.microsoft.com/office/drawing/2014/main" id="{B5C6076E-635C-423B-A363-C3BDB93F40DD}"/>
              </a:ext>
            </a:extLst>
          </p:cNvPr>
          <p:cNvGrpSpPr/>
          <p:nvPr/>
        </p:nvGrpSpPr>
        <p:grpSpPr>
          <a:xfrm>
            <a:off x="8745051" y="2777297"/>
            <a:ext cx="1321810" cy="1400465"/>
            <a:chOff x="10156554" y="3178452"/>
            <a:chExt cx="2035446" cy="2170698"/>
          </a:xfrm>
        </p:grpSpPr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EC376F70-3074-4F32-AC33-A7BD46E78AA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sharpenSoften amount="25000"/>
                      </a14:imgEffect>
                      <a14:imgEffect>
                        <a14:saturation sat="6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282" t="10371" r="25305" b="11784"/>
            <a:stretch>
              <a:fillRect/>
            </a:stretch>
          </p:blipFill>
          <p:spPr>
            <a:xfrm>
              <a:off x="10636606" y="3665919"/>
              <a:ext cx="675623" cy="1683231"/>
            </a:xfrm>
            <a:prstGeom prst="rect">
              <a:avLst/>
            </a:prstGeom>
          </p:spPr>
        </p:pic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F14D8F0B-E094-4B58-88A0-7CB7599EC10F}"/>
                </a:ext>
              </a:extLst>
            </p:cNvPr>
            <p:cNvSpPr txBox="1"/>
            <p:nvPr/>
          </p:nvSpPr>
          <p:spPr bwMode="auto">
            <a:xfrm>
              <a:off x="10156554" y="3178452"/>
              <a:ext cx="2035446" cy="4803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600"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ОСК 4-10</a:t>
              </a:r>
            </a:p>
          </p:txBody>
        </p:sp>
      </p:grpSp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DC954C6C-8348-443B-ACC8-31E2F303DDE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043" r="39699"/>
          <a:stretch>
            <a:fillRect/>
          </a:stretch>
        </p:blipFill>
        <p:spPr bwMode="auto">
          <a:xfrm>
            <a:off x="540005" y="2016000"/>
            <a:ext cx="2736000" cy="3672000"/>
          </a:xfrm>
          <a:prstGeom prst="rect">
            <a:avLst/>
          </a:prstGeom>
        </p:spPr>
      </p:pic>
      <p:pic>
        <p:nvPicPr>
          <p:cNvPr id="41" name="Рисунок 40" descr="Изображение выглядит как Шрифт, Графика, логотип, текст&#10;&#10;Автоматически созданное описание">
            <a:extLst>
              <a:ext uri="{FF2B5EF4-FFF2-40B4-BE49-F238E27FC236}">
                <a16:creationId xmlns:a16="http://schemas.microsoft.com/office/drawing/2014/main" id="{40F42D22-8282-40B1-B3AB-3E77B9EB3B89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32721" y="6316769"/>
            <a:ext cx="1076229" cy="236040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07C21115-A9A2-4D95-8333-E4A7CE2848CC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22" t="1" r="522" b="399"/>
          <a:stretch>
            <a:fillRect/>
          </a:stretch>
        </p:blipFill>
        <p:spPr bwMode="auto">
          <a:xfrm>
            <a:off x="3275415" y="2016000"/>
            <a:ext cx="2736000" cy="3672000"/>
          </a:xfrm>
          <a:prstGeom prst="rect">
            <a:avLst/>
          </a:prstGeom>
        </p:spPr>
      </p:pic>
      <p:cxnSp>
        <p:nvCxnSpPr>
          <p:cNvPr id="45" name="Прямая соединительная линия 44">
            <a:extLst>
              <a:ext uri="{FF2B5EF4-FFF2-40B4-BE49-F238E27FC236}">
                <a16:creationId xmlns:a16="http://schemas.microsoft.com/office/drawing/2014/main" id="{1F6EC1CF-913C-464D-A1D7-AFCD3CB1CD40}"/>
              </a:ext>
            </a:extLst>
          </p:cNvPr>
          <p:cNvCxnSpPr/>
          <p:nvPr/>
        </p:nvCxnSpPr>
        <p:spPr>
          <a:xfrm flipH="1">
            <a:off x="3281873" y="1939011"/>
            <a:ext cx="10758" cy="396000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>
            <a:extLst>
              <a:ext uri="{FF2B5EF4-FFF2-40B4-BE49-F238E27FC236}">
                <a16:creationId xmlns:a16="http://schemas.microsoft.com/office/drawing/2014/main" id="{6530ECB2-7378-47E0-82FF-4061508A68B8}"/>
              </a:ext>
            </a:extLst>
          </p:cNvPr>
          <p:cNvSpPr txBox="1"/>
          <p:nvPr/>
        </p:nvSpPr>
        <p:spPr bwMode="auto">
          <a:xfrm>
            <a:off x="450000" y="1522800"/>
            <a:ext cx="30759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Полимерные</a:t>
            </a:r>
          </a:p>
        </p:txBody>
      </p:sp>
      <p:grpSp>
        <p:nvGrpSpPr>
          <p:cNvPr id="47" name="Группа 46">
            <a:extLst>
              <a:ext uri="{FF2B5EF4-FFF2-40B4-BE49-F238E27FC236}">
                <a16:creationId xmlns:a16="http://schemas.microsoft.com/office/drawing/2014/main" id="{B3347592-297C-4CA6-B11C-EE8D21D155D1}"/>
              </a:ext>
            </a:extLst>
          </p:cNvPr>
          <p:cNvGrpSpPr/>
          <p:nvPr/>
        </p:nvGrpSpPr>
        <p:grpSpPr>
          <a:xfrm>
            <a:off x="6822618" y="4244897"/>
            <a:ext cx="2551385" cy="338554"/>
            <a:chOff x="6822618" y="5132829"/>
            <a:chExt cx="2551385" cy="338554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6D27E9B3-A761-4E57-85B8-61BEFB1B185A}"/>
                </a:ext>
              </a:extLst>
            </p:cNvPr>
            <p:cNvSpPr txBox="1"/>
            <p:nvPr/>
          </p:nvSpPr>
          <p:spPr bwMode="auto">
            <a:xfrm>
              <a:off x="7338557" y="5132829"/>
              <a:ext cx="203544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600"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гидрофобность</a:t>
              </a:r>
            </a:p>
          </p:txBody>
        </p:sp>
        <p:sp>
          <p:nvSpPr>
            <p:cNvPr id="49" name="Фигура, имеющая форму буквы L 48">
              <a:extLst>
                <a:ext uri="{FF2B5EF4-FFF2-40B4-BE49-F238E27FC236}">
                  <a16:creationId xmlns:a16="http://schemas.microsoft.com/office/drawing/2014/main" id="{445E412B-DA34-42FA-8739-22A0138A03AB}"/>
                </a:ext>
              </a:extLst>
            </p:cNvPr>
            <p:cNvSpPr>
              <a:spLocks noChangeAspect="1"/>
            </p:cNvSpPr>
            <p:nvPr/>
          </p:nvSpPr>
          <p:spPr>
            <a:xfrm rot="18906152">
              <a:off x="6822618" y="5166524"/>
              <a:ext cx="257999" cy="127123"/>
            </a:xfrm>
            <a:prstGeom prst="corner">
              <a:avLst/>
            </a:prstGeom>
            <a:solidFill>
              <a:srgbClr val="92D050"/>
            </a:solidFill>
            <a:ln>
              <a:noFill/>
            </a:ln>
            <a:effectLst>
              <a:outerShdw blurRad="635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</p:grpSp>
      <p:grpSp>
        <p:nvGrpSpPr>
          <p:cNvPr id="50" name="Группа 49">
            <a:extLst>
              <a:ext uri="{FF2B5EF4-FFF2-40B4-BE49-F238E27FC236}">
                <a16:creationId xmlns:a16="http://schemas.microsoft.com/office/drawing/2014/main" id="{FF32E92A-9E47-4C6B-8C06-EC8CDA656081}"/>
              </a:ext>
            </a:extLst>
          </p:cNvPr>
          <p:cNvGrpSpPr/>
          <p:nvPr/>
        </p:nvGrpSpPr>
        <p:grpSpPr>
          <a:xfrm>
            <a:off x="6839999" y="4842697"/>
            <a:ext cx="3053425" cy="338554"/>
            <a:chOff x="6822617" y="5451922"/>
            <a:chExt cx="3053425" cy="338554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35444A18-307C-461D-95D6-217043EBB4B5}"/>
                </a:ext>
              </a:extLst>
            </p:cNvPr>
            <p:cNvSpPr txBox="1"/>
            <p:nvPr/>
          </p:nvSpPr>
          <p:spPr bwMode="auto">
            <a:xfrm>
              <a:off x="7344634" y="5451922"/>
              <a:ext cx="253140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600" err="1"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вандалоустойчивость</a:t>
              </a:r>
              <a:endParaRPr lang="ru-RU" sz="16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sp>
          <p:nvSpPr>
            <p:cNvPr id="52" name="Фигура, имеющая форму буквы L 51">
              <a:extLst>
                <a:ext uri="{FF2B5EF4-FFF2-40B4-BE49-F238E27FC236}">
                  <a16:creationId xmlns:a16="http://schemas.microsoft.com/office/drawing/2014/main" id="{F7D745F9-A1F2-469B-8F92-A7E8F40D3540}"/>
                </a:ext>
              </a:extLst>
            </p:cNvPr>
            <p:cNvSpPr>
              <a:spLocks noChangeAspect="1"/>
            </p:cNvSpPr>
            <p:nvPr/>
          </p:nvSpPr>
          <p:spPr>
            <a:xfrm rot="18906152">
              <a:off x="6822617" y="5513765"/>
              <a:ext cx="257999" cy="127123"/>
            </a:xfrm>
            <a:prstGeom prst="corner">
              <a:avLst/>
            </a:prstGeom>
            <a:solidFill>
              <a:srgbClr val="92D050"/>
            </a:solidFill>
            <a:ln>
              <a:noFill/>
            </a:ln>
            <a:effectLst>
              <a:outerShdw blurRad="635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</p:grpSp>
      <p:grpSp>
        <p:nvGrpSpPr>
          <p:cNvPr id="53" name="Группа 52">
            <a:extLst>
              <a:ext uri="{FF2B5EF4-FFF2-40B4-BE49-F238E27FC236}">
                <a16:creationId xmlns:a16="http://schemas.microsoft.com/office/drawing/2014/main" id="{05B1AF8B-1F61-4E8C-BB4B-44F8FA753966}"/>
              </a:ext>
            </a:extLst>
          </p:cNvPr>
          <p:cNvGrpSpPr/>
          <p:nvPr/>
        </p:nvGrpSpPr>
        <p:grpSpPr>
          <a:xfrm>
            <a:off x="6832606" y="4543797"/>
            <a:ext cx="3047347" cy="338554"/>
            <a:chOff x="6822618" y="5790476"/>
            <a:chExt cx="3047347" cy="338554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87BE0290-7E0E-4760-930B-BEAF0DDF3798}"/>
                </a:ext>
              </a:extLst>
            </p:cNvPr>
            <p:cNvSpPr txBox="1"/>
            <p:nvPr/>
          </p:nvSpPr>
          <p:spPr bwMode="auto">
            <a:xfrm>
              <a:off x="7338557" y="5790476"/>
              <a:ext cx="253140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600"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стойкость к пробою</a:t>
              </a:r>
            </a:p>
          </p:txBody>
        </p:sp>
        <p:sp>
          <p:nvSpPr>
            <p:cNvPr id="55" name="Фигура, имеющая форму буквы L 54">
              <a:extLst>
                <a:ext uri="{FF2B5EF4-FFF2-40B4-BE49-F238E27FC236}">
                  <a16:creationId xmlns:a16="http://schemas.microsoft.com/office/drawing/2014/main" id="{0412003F-2116-41C3-941C-1970E8CEE67C}"/>
                </a:ext>
              </a:extLst>
            </p:cNvPr>
            <p:cNvSpPr>
              <a:spLocks noChangeAspect="1"/>
            </p:cNvSpPr>
            <p:nvPr/>
          </p:nvSpPr>
          <p:spPr>
            <a:xfrm rot="18906152">
              <a:off x="6822618" y="5862992"/>
              <a:ext cx="257999" cy="127123"/>
            </a:xfrm>
            <a:prstGeom prst="corner">
              <a:avLst/>
            </a:prstGeom>
            <a:solidFill>
              <a:srgbClr val="92D050"/>
            </a:solidFill>
            <a:ln>
              <a:noFill/>
            </a:ln>
            <a:effectLst>
              <a:outerShdw blurRad="635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</p:grpSp>
      <p:grpSp>
        <p:nvGrpSpPr>
          <p:cNvPr id="56" name="Группа 55">
            <a:extLst>
              <a:ext uri="{FF2B5EF4-FFF2-40B4-BE49-F238E27FC236}">
                <a16:creationId xmlns:a16="http://schemas.microsoft.com/office/drawing/2014/main" id="{66BEB29A-E0E6-423F-A125-A32D2C17560B}"/>
              </a:ext>
            </a:extLst>
          </p:cNvPr>
          <p:cNvGrpSpPr/>
          <p:nvPr/>
        </p:nvGrpSpPr>
        <p:grpSpPr>
          <a:xfrm>
            <a:off x="6833050" y="3945997"/>
            <a:ext cx="2551385" cy="338554"/>
            <a:chOff x="6822618" y="5132829"/>
            <a:chExt cx="2551385" cy="338554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7FCE2022-288B-466E-8026-BAD774037154}"/>
                </a:ext>
              </a:extLst>
            </p:cNvPr>
            <p:cNvSpPr txBox="1"/>
            <p:nvPr/>
          </p:nvSpPr>
          <p:spPr bwMode="auto">
            <a:xfrm>
              <a:off x="7338557" y="5132829"/>
              <a:ext cx="203544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600"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малый вес</a:t>
              </a:r>
            </a:p>
          </p:txBody>
        </p:sp>
        <p:sp>
          <p:nvSpPr>
            <p:cNvPr id="58" name="Фигура, имеющая форму буквы L 57">
              <a:extLst>
                <a:ext uri="{FF2B5EF4-FFF2-40B4-BE49-F238E27FC236}">
                  <a16:creationId xmlns:a16="http://schemas.microsoft.com/office/drawing/2014/main" id="{B7386C38-47B1-48B7-9363-08A7D72E35A3}"/>
                </a:ext>
              </a:extLst>
            </p:cNvPr>
            <p:cNvSpPr>
              <a:spLocks noChangeAspect="1"/>
            </p:cNvSpPr>
            <p:nvPr/>
          </p:nvSpPr>
          <p:spPr>
            <a:xfrm rot="18906152">
              <a:off x="6822618" y="5166524"/>
              <a:ext cx="257999" cy="127123"/>
            </a:xfrm>
            <a:prstGeom prst="corner">
              <a:avLst/>
            </a:prstGeom>
            <a:solidFill>
              <a:srgbClr val="92D050"/>
            </a:solidFill>
            <a:ln>
              <a:noFill/>
            </a:ln>
            <a:effectLst>
              <a:outerShdw blurRad="635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</p:grpSp>
      <p:grpSp>
        <p:nvGrpSpPr>
          <p:cNvPr id="59" name="Группа 58">
            <a:extLst>
              <a:ext uri="{FF2B5EF4-FFF2-40B4-BE49-F238E27FC236}">
                <a16:creationId xmlns:a16="http://schemas.microsoft.com/office/drawing/2014/main" id="{38CF5336-D33D-49F9-B533-1179E5A919B4}"/>
              </a:ext>
            </a:extLst>
          </p:cNvPr>
          <p:cNvGrpSpPr/>
          <p:nvPr/>
        </p:nvGrpSpPr>
        <p:grpSpPr>
          <a:xfrm>
            <a:off x="6832754" y="5141597"/>
            <a:ext cx="4204123" cy="338554"/>
            <a:chOff x="6822617" y="5451922"/>
            <a:chExt cx="4204123" cy="338554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B7974666-6E8A-4546-A0AC-FB1B02FBFE1A}"/>
                </a:ext>
              </a:extLst>
            </p:cNvPr>
            <p:cNvSpPr txBox="1"/>
            <p:nvPr/>
          </p:nvSpPr>
          <p:spPr bwMode="auto">
            <a:xfrm>
              <a:off x="7344633" y="5451922"/>
              <a:ext cx="368210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600"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высокая механическая прочность</a:t>
              </a:r>
            </a:p>
          </p:txBody>
        </p:sp>
        <p:sp>
          <p:nvSpPr>
            <p:cNvPr id="61" name="Фигура, имеющая форму буквы L 60">
              <a:extLst>
                <a:ext uri="{FF2B5EF4-FFF2-40B4-BE49-F238E27FC236}">
                  <a16:creationId xmlns:a16="http://schemas.microsoft.com/office/drawing/2014/main" id="{345522C2-7BAA-41F5-9218-568CC844FDAA}"/>
                </a:ext>
              </a:extLst>
            </p:cNvPr>
            <p:cNvSpPr>
              <a:spLocks noChangeAspect="1"/>
            </p:cNvSpPr>
            <p:nvPr/>
          </p:nvSpPr>
          <p:spPr>
            <a:xfrm rot="18906152">
              <a:off x="6822617" y="5513765"/>
              <a:ext cx="257999" cy="127123"/>
            </a:xfrm>
            <a:prstGeom prst="corner">
              <a:avLst/>
            </a:prstGeom>
            <a:solidFill>
              <a:srgbClr val="92D050"/>
            </a:solidFill>
            <a:ln>
              <a:noFill/>
            </a:ln>
            <a:effectLst>
              <a:outerShdw blurRad="635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</p:grpSp>
      <p:grpSp>
        <p:nvGrpSpPr>
          <p:cNvPr id="62" name="Группа 61">
            <a:extLst>
              <a:ext uri="{FF2B5EF4-FFF2-40B4-BE49-F238E27FC236}">
                <a16:creationId xmlns:a16="http://schemas.microsoft.com/office/drawing/2014/main" id="{A9F75449-CB9E-4424-8BCE-86884F41F049}"/>
              </a:ext>
            </a:extLst>
          </p:cNvPr>
          <p:cNvGrpSpPr/>
          <p:nvPr/>
        </p:nvGrpSpPr>
        <p:grpSpPr>
          <a:xfrm>
            <a:off x="6834169" y="5440499"/>
            <a:ext cx="5021895" cy="338554"/>
            <a:chOff x="6822617" y="5451922"/>
            <a:chExt cx="4204124" cy="338554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409CF326-AD84-41D2-ABC5-D1E1C47B02C8}"/>
                </a:ext>
              </a:extLst>
            </p:cNvPr>
            <p:cNvSpPr txBox="1"/>
            <p:nvPr/>
          </p:nvSpPr>
          <p:spPr bwMode="auto">
            <a:xfrm>
              <a:off x="7264509" y="5451922"/>
              <a:ext cx="376223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600"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повышенные разрядные характеристики</a:t>
              </a:r>
            </a:p>
          </p:txBody>
        </p:sp>
        <p:sp>
          <p:nvSpPr>
            <p:cNvPr id="64" name="Фигура, имеющая форму буквы L 63">
              <a:extLst>
                <a:ext uri="{FF2B5EF4-FFF2-40B4-BE49-F238E27FC236}">
                  <a16:creationId xmlns:a16="http://schemas.microsoft.com/office/drawing/2014/main" id="{3C2F35C0-136D-4CE9-B719-0882F94B831C}"/>
                </a:ext>
              </a:extLst>
            </p:cNvPr>
            <p:cNvSpPr>
              <a:spLocks noChangeAspect="1"/>
            </p:cNvSpPr>
            <p:nvPr/>
          </p:nvSpPr>
          <p:spPr>
            <a:xfrm rot="18906152">
              <a:off x="6822617" y="5513765"/>
              <a:ext cx="257999" cy="127123"/>
            </a:xfrm>
            <a:prstGeom prst="corner">
              <a:avLst/>
            </a:prstGeom>
            <a:solidFill>
              <a:srgbClr val="92D050"/>
            </a:solidFill>
            <a:ln>
              <a:noFill/>
            </a:ln>
            <a:effectLst>
              <a:outerShdw blurRad="635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6087183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75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425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bg>
      <p:bgPr>
        <a:blipFill dpi="0" rotWithShape="1">
          <a:blip r:embed="rId10">
            <a:lum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" name="Номер слайда 12">
            <a:extLst>
              <a:ext uri="{FF2B5EF4-FFF2-40B4-BE49-F238E27FC236}">
                <a16:creationId xmlns:a16="http://schemas.microsoft.com/office/drawing/2014/main" id="{DE1969A1-EF8F-CA7A-3E31-AD10198DC9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87076" y="6481224"/>
            <a:ext cx="479480" cy="183703"/>
          </a:xfrm>
        </p:spPr>
        <p:txBody>
          <a:bodyPr lIns="0" tIns="0" rIns="0" bIns="0"/>
          <a:lstStyle/>
          <a:p>
            <a:fld id="{5B5BDD84-EC73-C342-BB1E-BA83D6DD292C}" type="slidenum">
              <a:rPr lang="ru-RU" sz="1100" smtClean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6</a:t>
            </a:fld>
            <a:endParaRPr lang="ru-RU" sz="110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BDC977C-248A-32BC-0B3B-3FF850867FB2}"/>
              </a:ext>
            </a:extLst>
          </p:cNvPr>
          <p:cNvSpPr txBox="1"/>
          <p:nvPr/>
        </p:nvSpPr>
        <p:spPr>
          <a:xfrm>
            <a:off x="3771695" y="425611"/>
            <a:ext cx="4828823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2400" b="1" smtClean="0">
                <a:solidFill>
                  <a:srgbClr val="252B6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ИЗОЛЯТОРЫ </a:t>
            </a:r>
            <a:r>
              <a:rPr lang="ru-RU" sz="2400" b="1">
                <a:solidFill>
                  <a:srgbClr val="252B6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– </a:t>
            </a:r>
            <a:r>
              <a:rPr lang="ru-RU" sz="2400" b="1" smtClean="0">
                <a:solidFill>
                  <a:srgbClr val="252B6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ВЧЕРА, СЕГОДНЯ</a:t>
            </a:r>
            <a:endParaRPr lang="ru-RU" sz="2400" b="1">
              <a:solidFill>
                <a:srgbClr val="252B62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69B56EF5-70AB-4C6E-85F7-B2FC2526AA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815" y="2804655"/>
            <a:ext cx="1181137" cy="1416522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1EC8B4B6-7159-45C0-AF9D-5DA1C9C98FD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62"/>
          <a:stretch>
            <a:fillRect/>
          </a:stretch>
        </p:blipFill>
        <p:spPr>
          <a:xfrm>
            <a:off x="7398755" y="2792503"/>
            <a:ext cx="947270" cy="2346516"/>
          </a:xfrm>
          <a:prstGeom prst="rect">
            <a:avLst/>
          </a:prstGeom>
        </p:spPr>
      </p:pic>
      <p:pic>
        <p:nvPicPr>
          <p:cNvPr id="43" name="Рисунок 42">
            <a:extLst>
              <a:ext uri="{FF2B5EF4-FFF2-40B4-BE49-F238E27FC236}">
                <a16:creationId xmlns:a16="http://schemas.microsoft.com/office/drawing/2014/main" id="{8D728898-50D4-438B-A08B-45E27BBEC497}"/>
              </a:ext>
            </a:extLst>
          </p:cNvPr>
          <p:cNvPicPr preferRelativeResize="0"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24" r="2699"/>
          <a:stretch>
            <a:fillRect/>
          </a:stretch>
        </p:blipFill>
        <p:spPr>
          <a:xfrm rot="16200000">
            <a:off x="8265903" y="3797166"/>
            <a:ext cx="3221995" cy="1261730"/>
          </a:xfrm>
          <a:prstGeom prst="rect">
            <a:avLst/>
          </a:prstGeom>
        </p:spPr>
      </p:pic>
      <p:grpSp>
        <p:nvGrpSpPr>
          <p:cNvPr id="44" name="Группа 43">
            <a:extLst>
              <a:ext uri="{FF2B5EF4-FFF2-40B4-BE49-F238E27FC236}">
                <a16:creationId xmlns:a16="http://schemas.microsoft.com/office/drawing/2014/main" id="{95AF9777-546A-4EE3-9346-542A3AFC7DD8}"/>
              </a:ext>
            </a:extLst>
          </p:cNvPr>
          <p:cNvGrpSpPr/>
          <p:nvPr/>
        </p:nvGrpSpPr>
        <p:grpSpPr>
          <a:xfrm>
            <a:off x="7776000" y="3338998"/>
            <a:ext cx="2128836" cy="2160000"/>
            <a:chOff x="7776000" y="2708992"/>
            <a:chExt cx="2128836" cy="2160000"/>
          </a:xfrm>
        </p:grpSpPr>
        <p:sp>
          <p:nvSpPr>
            <p:cNvPr id="45" name="Прямоугольник 44">
              <a:extLst>
                <a:ext uri="{FF2B5EF4-FFF2-40B4-BE49-F238E27FC236}">
                  <a16:creationId xmlns:a16="http://schemas.microsoft.com/office/drawing/2014/main" id="{432533E8-7956-44A5-B7BC-CBAD95ACB8CC}"/>
                </a:ext>
              </a:extLst>
            </p:cNvPr>
            <p:cNvSpPr/>
            <p:nvPr/>
          </p:nvSpPr>
          <p:spPr>
            <a:xfrm>
              <a:off x="7776000" y="2741891"/>
              <a:ext cx="201600" cy="1188000"/>
            </a:xfrm>
            <a:prstGeom prst="rect">
              <a:avLst/>
            </a:prstGeom>
            <a:solidFill>
              <a:srgbClr val="92D050">
                <a:alpha val="50000"/>
              </a:srgbClr>
            </a:solidFill>
            <a:ln w="12700">
              <a:solidFill>
                <a:schemeClr val="tx1">
                  <a:lumMod val="50000"/>
                  <a:lumOff val="5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6" name="Прямоугольник 45">
              <a:extLst>
                <a:ext uri="{FF2B5EF4-FFF2-40B4-BE49-F238E27FC236}">
                  <a16:creationId xmlns:a16="http://schemas.microsoft.com/office/drawing/2014/main" id="{4BCA965B-687C-45C2-A039-02CD8220A739}"/>
                </a:ext>
              </a:extLst>
            </p:cNvPr>
            <p:cNvSpPr/>
            <p:nvPr/>
          </p:nvSpPr>
          <p:spPr>
            <a:xfrm>
              <a:off x="9796836" y="2708992"/>
              <a:ext cx="108000" cy="2160000"/>
            </a:xfrm>
            <a:prstGeom prst="rect">
              <a:avLst/>
            </a:prstGeom>
            <a:solidFill>
              <a:srgbClr val="92D050">
                <a:alpha val="50000"/>
              </a:srgbClr>
            </a:solidFill>
            <a:ln w="12700">
              <a:solidFill>
                <a:schemeClr val="tx1">
                  <a:lumMod val="50000"/>
                  <a:lumOff val="5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8A05E272-B826-43B9-9539-2523A6F450A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  <a14:imgEffect>
                      <a14:colorTemperature colorTemp="4700"/>
                    </a14:imgEffect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5959" y="2787366"/>
            <a:ext cx="2537089" cy="1524355"/>
          </a:xfrm>
          <a:prstGeom prst="rect">
            <a:avLst/>
          </a:prstGeom>
        </p:spPr>
      </p:pic>
      <p:grpSp>
        <p:nvGrpSpPr>
          <p:cNvPr id="48" name="Группа 47">
            <a:extLst>
              <a:ext uri="{FF2B5EF4-FFF2-40B4-BE49-F238E27FC236}">
                <a16:creationId xmlns:a16="http://schemas.microsoft.com/office/drawing/2014/main" id="{530E1B6A-342A-431A-A1E2-6475466E1C28}"/>
              </a:ext>
            </a:extLst>
          </p:cNvPr>
          <p:cNvGrpSpPr/>
          <p:nvPr/>
        </p:nvGrpSpPr>
        <p:grpSpPr>
          <a:xfrm>
            <a:off x="1080000" y="3193206"/>
            <a:ext cx="2675972" cy="201600"/>
            <a:chOff x="1080000" y="2563200"/>
            <a:chExt cx="2675972" cy="201600"/>
          </a:xfrm>
        </p:grpSpPr>
        <p:sp>
          <p:nvSpPr>
            <p:cNvPr id="49" name="Прямоугольник 48">
              <a:extLst>
                <a:ext uri="{FF2B5EF4-FFF2-40B4-BE49-F238E27FC236}">
                  <a16:creationId xmlns:a16="http://schemas.microsoft.com/office/drawing/2014/main" id="{36EC90E9-A0CB-4DE7-9B95-A8D7EE293892}"/>
                </a:ext>
              </a:extLst>
            </p:cNvPr>
            <p:cNvSpPr/>
            <p:nvPr/>
          </p:nvSpPr>
          <p:spPr>
            <a:xfrm>
              <a:off x="1080000" y="2620800"/>
              <a:ext cx="180000" cy="144000"/>
            </a:xfrm>
            <a:prstGeom prst="rect">
              <a:avLst/>
            </a:prstGeom>
            <a:solidFill>
              <a:srgbClr val="FF0000">
                <a:alpha val="50000"/>
              </a:srgbClr>
            </a:solidFill>
            <a:ln w="12700">
              <a:solidFill>
                <a:schemeClr val="tx1">
                  <a:lumMod val="50000"/>
                  <a:lumOff val="5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0" name="Прямоугольник 49">
              <a:extLst>
                <a:ext uri="{FF2B5EF4-FFF2-40B4-BE49-F238E27FC236}">
                  <a16:creationId xmlns:a16="http://schemas.microsoft.com/office/drawing/2014/main" id="{CB01F33A-D017-47BB-8252-6805C5BC326B}"/>
                </a:ext>
              </a:extLst>
            </p:cNvPr>
            <p:cNvSpPr/>
            <p:nvPr/>
          </p:nvSpPr>
          <p:spPr>
            <a:xfrm>
              <a:off x="3575972" y="2563200"/>
              <a:ext cx="180000" cy="144000"/>
            </a:xfrm>
            <a:prstGeom prst="rect">
              <a:avLst/>
            </a:prstGeom>
            <a:solidFill>
              <a:srgbClr val="FF0000">
                <a:alpha val="50000"/>
              </a:srgbClr>
            </a:solidFill>
            <a:ln w="12700">
              <a:solidFill>
                <a:schemeClr val="tx1">
                  <a:lumMod val="50000"/>
                  <a:lumOff val="5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51" name="TextBox 50">
            <a:extLst>
              <a:ext uri="{FF2B5EF4-FFF2-40B4-BE49-F238E27FC236}">
                <a16:creationId xmlns:a16="http://schemas.microsoft.com/office/drawing/2014/main" id="{C3A03274-9651-471F-8B4B-CC8308421C1E}"/>
              </a:ext>
            </a:extLst>
          </p:cNvPr>
          <p:cNvSpPr txBox="1"/>
          <p:nvPr/>
        </p:nvSpPr>
        <p:spPr bwMode="auto">
          <a:xfrm>
            <a:off x="1746007" y="2250006"/>
            <a:ext cx="29999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классические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9255CF0E-E75D-4356-8720-61A3E1B5EA06}"/>
              </a:ext>
            </a:extLst>
          </p:cNvPr>
          <p:cNvSpPr txBox="1"/>
          <p:nvPr/>
        </p:nvSpPr>
        <p:spPr bwMode="auto">
          <a:xfrm>
            <a:off x="8097543" y="2250006"/>
            <a:ext cx="32185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полимерные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9E5DA59-2CA1-4CA9-B5A3-B73C522955A7}"/>
              </a:ext>
            </a:extLst>
          </p:cNvPr>
          <p:cNvSpPr txBox="1"/>
          <p:nvPr/>
        </p:nvSpPr>
        <p:spPr bwMode="auto">
          <a:xfrm>
            <a:off x="450000" y="1522800"/>
            <a:ext cx="5064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Стойкость к пробою</a:t>
            </a:r>
          </a:p>
        </p:txBody>
      </p:sp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EE26C3E8-CA98-473D-9A21-996651C59741}"/>
              </a:ext>
            </a:extLst>
          </p:cNvPr>
          <p:cNvSpPr/>
          <p:nvPr/>
        </p:nvSpPr>
        <p:spPr>
          <a:xfrm>
            <a:off x="7634172" y="3801316"/>
            <a:ext cx="2463173" cy="617682"/>
          </a:xfrm>
          <a:prstGeom prst="roundRect">
            <a:avLst/>
          </a:prstGeom>
          <a:solidFill>
            <a:srgbClr val="FF0000"/>
          </a:solidFill>
          <a:ln w="38100"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НЕПРОБИВАЕМЫЕ</a:t>
            </a:r>
          </a:p>
        </p:txBody>
      </p:sp>
      <p:pic>
        <p:nvPicPr>
          <p:cNvPr id="18" name="Рисунок 17" descr="Изображение выглядит как Шрифт, Графика, логотип, текст&#10;&#10;Автоматически созданное описание">
            <a:extLst>
              <a:ext uri="{FF2B5EF4-FFF2-40B4-BE49-F238E27FC236}">
                <a16:creationId xmlns:a16="http://schemas.microsoft.com/office/drawing/2014/main" id="{05585953-881D-435D-BD9C-0760C9767B8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2721" y="6316769"/>
            <a:ext cx="1076229" cy="236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774378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bg>
      <p:bgPr>
        <a:blipFill dpi="0" rotWithShape="1">
          <a:blip r:embed="rId9">
            <a:lum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3AD3046-6C33-7D49-A4D5-1A13FE6E6B83}"/>
              </a:ext>
            </a:extLst>
          </p:cNvPr>
          <p:cNvSpPr txBox="1"/>
          <p:nvPr/>
        </p:nvSpPr>
        <p:spPr>
          <a:xfrm>
            <a:off x="3629206" y="451771"/>
            <a:ext cx="4975296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2400" b="1" smtClean="0">
                <a:solidFill>
                  <a:srgbClr val="252B6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КОММУТАЦИОННЫЕ АППАРАТЫ</a:t>
            </a:r>
            <a:endParaRPr lang="ru-RU" sz="2400" b="1">
              <a:solidFill>
                <a:srgbClr val="252B62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8D845052-C9B8-5A4E-B0F2-A9C16EFAEA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87076" y="6481224"/>
            <a:ext cx="479480" cy="183703"/>
          </a:xfrm>
        </p:spPr>
        <p:txBody>
          <a:bodyPr lIns="0" tIns="0" rIns="0" bIns="0"/>
          <a:lstStyle/>
          <a:p>
            <a:fld id="{5B5BDD84-EC73-C342-BB1E-BA83D6DD292C}" type="slidenum">
              <a:rPr lang="ru-RU" sz="1100" smtClean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7</a:t>
            </a:fld>
            <a:endParaRPr lang="ru-RU" sz="110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D1EA7E2-C003-4C2F-92DB-039BC8A788B8}"/>
              </a:ext>
            </a:extLst>
          </p:cNvPr>
          <p:cNvSpPr txBox="1"/>
          <p:nvPr/>
        </p:nvSpPr>
        <p:spPr>
          <a:xfrm>
            <a:off x="6804001" y="1557701"/>
            <a:ext cx="14400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РЛНД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BC39DEF-1F07-48DE-96D1-2516E4C072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  <a14:imgEffect>
                      <a14:saturation sat="33000"/>
                    </a14:imgEffect>
                  </a14:imgLayer>
                </a14:imgProps>
              </a:ext>
            </a:extLst>
          </a:blip>
          <a:srcRect l="3267" t="9373" r="6817" b="445"/>
          <a:stretch>
            <a:fillRect/>
          </a:stretch>
        </p:blipFill>
        <p:spPr>
          <a:xfrm>
            <a:off x="540000" y="2016000"/>
            <a:ext cx="5472000" cy="36360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35658AD-451C-466F-8CBB-6DBBF1FE326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667" t="1807" r="1667" b="5377"/>
          <a:stretch>
            <a:fillRect/>
          </a:stretch>
        </p:blipFill>
        <p:spPr>
          <a:xfrm>
            <a:off x="8171848" y="1716984"/>
            <a:ext cx="2725048" cy="1628764"/>
          </a:xfrm>
          <a:prstGeom prst="rect">
            <a:avLst/>
          </a:prstGeom>
        </p:spPr>
      </p:pic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7429A9FC-E690-4882-9E54-EF39C4CEEBC7}"/>
              </a:ext>
            </a:extLst>
          </p:cNvPr>
          <p:cNvGrpSpPr/>
          <p:nvPr/>
        </p:nvGrpSpPr>
        <p:grpSpPr>
          <a:xfrm>
            <a:off x="6804000" y="3512253"/>
            <a:ext cx="4063398" cy="2224894"/>
            <a:chOff x="6804000" y="3904136"/>
            <a:chExt cx="4063398" cy="2224894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5240331-EA04-4977-B321-1EB6EDE3F740}"/>
                </a:ext>
              </a:extLst>
            </p:cNvPr>
            <p:cNvSpPr txBox="1"/>
            <p:nvPr/>
          </p:nvSpPr>
          <p:spPr>
            <a:xfrm>
              <a:off x="6804000" y="4076213"/>
              <a:ext cx="144001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ru-RU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РЛК</a:t>
              </a:r>
            </a:p>
          </p:txBody>
        </p:sp>
        <p:pic>
          <p:nvPicPr>
            <p:cNvPr id="11" name="Рисунок 10">
              <a:extLst>
                <a:ext uri="{FF2B5EF4-FFF2-40B4-BE49-F238E27FC236}">
                  <a16:creationId xmlns:a16="http://schemas.microsoft.com/office/drawing/2014/main" id="{ADCE5EA7-2BA7-461C-B910-BB99018FA7A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4762" b="91091" l="2258" r="93758">
                          <a14:foregroundMark x1="5445" y1="34869" x2="5445" y2="34869"/>
                          <a14:foregroundMark x1="2789" y1="34869" x2="2789" y2="34869"/>
                          <a14:foregroundMark x1="5843" y1="31644" x2="5843" y2="31644"/>
                          <a14:foregroundMark x1="3187" y1="35637" x2="3187" y2="35637"/>
                          <a14:foregroundMark x1="2258" y1="34716" x2="2258" y2="34716"/>
                          <a14:foregroundMark x1="2789" y1="34101" x2="2789" y2="34101"/>
                          <a14:foregroundMark x1="5312" y1="31644" x2="5312" y2="31644"/>
                          <a14:foregroundMark x1="5976" y1="32258" x2="5976" y2="32258"/>
                          <a14:foregroundMark x1="29216" y1="10599" x2="29216" y2="10599"/>
                          <a14:foregroundMark x1="33068" y1="5991" x2="33068" y2="5991"/>
                          <a14:foregroundMark x1="35989" y1="4762" x2="35989" y2="4762"/>
                          <a14:foregroundMark x1="33865" y1="5376" x2="33865" y2="5376"/>
                          <a14:foregroundMark x1="35724" y1="4916" x2="35724" y2="4916"/>
                          <a14:foregroundMark x1="36786" y1="7066" x2="36786" y2="7066"/>
                          <a14:foregroundMark x1="42497" y1="13057" x2="42497" y2="13057"/>
                          <a14:foregroundMark x1="46082" y1="12289" x2="46082" y2="12289"/>
                          <a14:foregroundMark x1="47942" y1="11214" x2="47942" y2="11214"/>
                          <a14:foregroundMark x1="49402" y1="11521" x2="49402" y2="11521"/>
                          <a14:foregroundMark x1="49535" y1="11060" x2="49535" y2="11060"/>
                          <a14:foregroundMark x1="50332" y1="11060" x2="50332" y2="11060"/>
                          <a14:foregroundMark x1="49535" y1="10445" x2="49535" y2="10445"/>
                          <a14:foregroundMark x1="50465" y1="12135" x2="50465" y2="12135"/>
                          <a14:foregroundMark x1="50996" y1="11674" x2="50996" y2="11674"/>
                          <a14:foregroundMark x1="49004" y1="12903" x2="49004" y2="12903"/>
                          <a14:foregroundMark x1="48207" y1="15361" x2="48207" y2="15361"/>
                          <a14:foregroundMark x1="59230" y1="26728" x2="59230" y2="26728"/>
                          <a14:foregroundMark x1="61222" y1="26728" x2="61222" y2="26728"/>
                          <a14:foregroundMark x1="68393" y1="24578" x2="68393" y2="24578"/>
                          <a14:foregroundMark x1="65604" y1="29186" x2="65604" y2="29186"/>
                          <a14:foregroundMark x1="66135" y1="27189" x2="66135" y2="27189"/>
                          <a14:foregroundMark x1="66932" y1="27189" x2="66932" y2="27189"/>
                          <a14:foregroundMark x1="65737" y1="32719" x2="65737" y2="32719"/>
                          <a14:foregroundMark x1="67729" y1="31490" x2="67729" y2="31490"/>
                          <a14:foregroundMark x1="63479" y1="37788" x2="63479" y2="37788"/>
                          <a14:foregroundMark x1="50863" y1="28725" x2="50863" y2="28725"/>
                          <a14:foregroundMark x1="53121" y1="29800" x2="53121" y2="29800"/>
                          <a14:foregroundMark x1="52058" y1="29800" x2="52058" y2="29800"/>
                          <a14:foregroundMark x1="53785" y1="31797" x2="53785" y2="31797"/>
                          <a14:foregroundMark x1="54847" y1="33026" x2="54847" y2="33026"/>
                          <a14:foregroundMark x1="63214" y1="39017" x2="63214" y2="39017"/>
                          <a14:foregroundMark x1="65737" y1="41475" x2="65737" y2="41475"/>
                          <a14:foregroundMark x1="67729" y1="43625" x2="67729" y2="43625"/>
                          <a14:foregroundMark x1="67198" y1="43011" x2="67198" y2="43011"/>
                          <a14:foregroundMark x1="67862" y1="42550" x2="67862" y2="42550"/>
                          <a14:foregroundMark x1="69456" y1="42550" x2="69456" y2="42550"/>
                          <a14:foregroundMark x1="71315" y1="43472" x2="71315" y2="43472"/>
                          <a14:foregroundMark x1="71049" y1="45469" x2="71049" y2="45469"/>
                          <a14:foregroundMark x1="69588" y1="41628" x2="69588" y2="41628"/>
                          <a14:foregroundMark x1="87517" y1="45469" x2="87517" y2="45469"/>
                          <a14:foregroundMark x1="91633" y1="43779" x2="91633" y2="43779"/>
                          <a14:foregroundMark x1="92165" y1="42243" x2="92165" y2="42243"/>
                          <a14:foregroundMark x1="93891" y1="41782" x2="93891" y2="41782"/>
                          <a14:foregroundMark x1="93094" y1="41167" x2="93094" y2="41167"/>
                          <a14:foregroundMark x1="72112" y1="45929" x2="72112" y2="45929"/>
                          <a14:foregroundMark x1="78220" y1="50384" x2="78220" y2="50384"/>
                          <a14:foregroundMark x1="66135" y1="40399" x2="66135" y2="40399"/>
                          <a14:foregroundMark x1="67198" y1="40860" x2="67198" y2="40860"/>
                          <a14:foregroundMark x1="66667" y1="40246" x2="66667" y2="40246"/>
                          <a14:foregroundMark x1="65339" y1="39324" x2="65339" y2="39324"/>
                          <a14:foregroundMark x1="66667" y1="39939" x2="66667" y2="39939"/>
                          <a14:foregroundMark x1="68792" y1="41167" x2="68792" y2="41167"/>
                          <a14:foregroundMark x1="67729" y1="40553" x2="67729" y2="40553"/>
                          <a14:foregroundMark x1="66932" y1="39939" x2="66932" y2="39939"/>
                          <a14:foregroundMark x1="65737" y1="39631" x2="65737" y2="39631"/>
                          <a14:foregroundMark x1="65737" y1="38710" x2="65737" y2="38710"/>
                          <a14:foregroundMark x1="58699" y1="91091" x2="58699" y2="91091"/>
                          <a14:foregroundMark x1="41169" y1="90476" x2="41169" y2="90476"/>
                          <a14:foregroundMark x1="19124" y1="58065" x2="19124" y2="58065"/>
                          <a14:foregroundMark x1="21912" y1="52535" x2="21912" y2="52535"/>
                          <a14:foregroundMark x1="21514" y1="52381" x2="21514" y2="52381"/>
                          <a14:foregroundMark x1="22178" y1="51920" x2="22178" y2="51920"/>
                          <a14:foregroundMark x1="23373" y1="54378" x2="23373" y2="54378"/>
                          <a14:foregroundMark x1="23506" y1="52995" x2="23506" y2="52995"/>
                          <a14:foregroundMark x1="40903" y1="12442" x2="40903" y2="12442"/>
                          <a14:foregroundMark x1="40770" y1="12903" x2="40770" y2="12903"/>
                        </a14:backgroundRemoval>
                      </a14:imgEffect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665" r="3606" b="2665"/>
            <a:stretch>
              <a:fillRect/>
            </a:stretch>
          </p:blipFill>
          <p:spPr>
            <a:xfrm>
              <a:off x="8244015" y="3904136"/>
              <a:ext cx="2623383" cy="2224894"/>
            </a:xfrm>
            <a:prstGeom prst="rect">
              <a:avLst/>
            </a:prstGeom>
          </p:spPr>
        </p:pic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A2684EE4-ED89-4CA9-A4FB-8A4F11CD55A7}"/>
              </a:ext>
            </a:extLst>
          </p:cNvPr>
          <p:cNvSpPr txBox="1"/>
          <p:nvPr/>
        </p:nvSpPr>
        <p:spPr bwMode="auto">
          <a:xfrm>
            <a:off x="450000" y="1522800"/>
            <a:ext cx="30759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Трехполюсные</a:t>
            </a:r>
          </a:p>
        </p:txBody>
      </p:sp>
      <p:pic>
        <p:nvPicPr>
          <p:cNvPr id="12" name="Рисунок 11" descr="Изображение выглядит как Шрифт, Графика, логотип, текст&#10;&#10;Автоматически созданное описание">
            <a:extLst>
              <a:ext uri="{FF2B5EF4-FFF2-40B4-BE49-F238E27FC236}">
                <a16:creationId xmlns:a16="http://schemas.microsoft.com/office/drawing/2014/main" id="{FC48121D-05F6-493C-989F-EF7722DAC58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2721" y="6316769"/>
            <a:ext cx="1076229" cy="236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519247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bg>
      <p:bgPr>
        <a:blipFill dpi="0" rotWithShape="1">
          <a:blip r:embed="rId8">
            <a:lum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8D845052-C9B8-5A4E-B0F2-A9C16EFAEA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87076" y="6481224"/>
            <a:ext cx="479480" cy="183703"/>
          </a:xfrm>
        </p:spPr>
        <p:txBody>
          <a:bodyPr lIns="0" tIns="0" rIns="0" bIns="0"/>
          <a:lstStyle/>
          <a:p>
            <a:fld id="{5B5BDD84-EC73-C342-BB1E-BA83D6DD292C}" type="slidenum">
              <a:rPr lang="ru-RU" sz="1100" smtClean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8</a:t>
            </a:fld>
            <a:endParaRPr lang="ru-RU" sz="110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1046719-B3A7-4E86-9B23-ACD6F4D690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22" t="3124" r="-1" b="6695"/>
          <a:stretch>
            <a:fillRect/>
          </a:stretch>
        </p:blipFill>
        <p:spPr>
          <a:xfrm>
            <a:off x="540000" y="2016000"/>
            <a:ext cx="5472000" cy="3636000"/>
          </a:xfrm>
          <a:prstGeom prst="rect">
            <a:avLst/>
          </a:prstGeom>
        </p:spPr>
      </p:pic>
      <p:grpSp>
        <p:nvGrpSpPr>
          <p:cNvPr id="15" name="Группа 14">
            <a:extLst>
              <a:ext uri="{FF2B5EF4-FFF2-40B4-BE49-F238E27FC236}">
                <a16:creationId xmlns:a16="http://schemas.microsoft.com/office/drawing/2014/main" id="{BC3EAA88-7817-4218-BE12-95A47A1E0EBB}"/>
              </a:ext>
            </a:extLst>
          </p:cNvPr>
          <p:cNvGrpSpPr/>
          <p:nvPr/>
        </p:nvGrpSpPr>
        <p:grpSpPr>
          <a:xfrm>
            <a:off x="6826050" y="3207074"/>
            <a:ext cx="4860053" cy="2432042"/>
            <a:chOff x="6804000" y="3609002"/>
            <a:chExt cx="4860053" cy="2432042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84A8B0B4-C05C-48A7-A8B9-4830912DA19A}"/>
                </a:ext>
              </a:extLst>
            </p:cNvPr>
            <p:cNvSpPr txBox="1"/>
            <p:nvPr/>
          </p:nvSpPr>
          <p:spPr>
            <a:xfrm>
              <a:off x="6804000" y="3609002"/>
              <a:ext cx="486005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717550" marR="0" lvl="0" indent="-717550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ru-RU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РЛРО – разъединитель линейный рубящего  типа однофазный</a:t>
              </a:r>
            </a:p>
          </p:txBody>
        </p:sp>
        <p:pic>
          <p:nvPicPr>
            <p:cNvPr id="17" name="Рисунок 16">
              <a:extLst>
                <a:ext uri="{FF2B5EF4-FFF2-40B4-BE49-F238E27FC236}">
                  <a16:creationId xmlns:a16="http://schemas.microsoft.com/office/drawing/2014/main" id="{819A4596-785F-4DEF-809A-25ED1A09727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contras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109846">
              <a:off x="9182810" y="4051707"/>
              <a:ext cx="1980000" cy="1989337"/>
            </a:xfrm>
            <a:prstGeom prst="rect">
              <a:avLst/>
            </a:prstGeom>
          </p:spPr>
        </p:pic>
      </p:grpSp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67623801-56BD-47D9-98BB-0212EA7A61CF}"/>
              </a:ext>
            </a:extLst>
          </p:cNvPr>
          <p:cNvGrpSpPr/>
          <p:nvPr/>
        </p:nvGrpSpPr>
        <p:grpSpPr>
          <a:xfrm>
            <a:off x="6826049" y="1552970"/>
            <a:ext cx="4860054" cy="1767858"/>
            <a:chOff x="6816008" y="1942873"/>
            <a:chExt cx="4860054" cy="1767858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C218D0E5-3F62-480A-BE88-995E53915432}"/>
                </a:ext>
              </a:extLst>
            </p:cNvPr>
            <p:cNvSpPr txBox="1"/>
            <p:nvPr/>
          </p:nvSpPr>
          <p:spPr>
            <a:xfrm>
              <a:off x="6816008" y="1942873"/>
              <a:ext cx="486005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ru-RU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РЛП   – разъединитель линейный подвесной</a:t>
              </a:r>
            </a:p>
          </p:txBody>
        </p:sp>
        <p:pic>
          <p:nvPicPr>
            <p:cNvPr id="20" name="Рисунок 19">
              <a:extLst>
                <a:ext uri="{FF2B5EF4-FFF2-40B4-BE49-F238E27FC236}">
                  <a16:creationId xmlns:a16="http://schemas.microsoft.com/office/drawing/2014/main" id="{DC6760B8-12FB-407C-9413-EADA4754D01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089672">
              <a:off x="8205570" y="2067026"/>
              <a:ext cx="1872000" cy="1643705"/>
            </a:xfrm>
            <a:prstGeom prst="rect">
              <a:avLst/>
            </a:prstGeom>
          </p:spPr>
        </p:pic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CF1CBC34-7F5E-46BF-9670-0608A40FB013}"/>
              </a:ext>
            </a:extLst>
          </p:cNvPr>
          <p:cNvSpPr txBox="1"/>
          <p:nvPr/>
        </p:nvSpPr>
        <p:spPr bwMode="auto">
          <a:xfrm>
            <a:off x="450000" y="1522800"/>
            <a:ext cx="30759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Однополюсные</a:t>
            </a:r>
          </a:p>
        </p:txBody>
      </p:sp>
      <p:pic>
        <p:nvPicPr>
          <p:cNvPr id="21" name="Рисунок 20" descr="Изображение выглядит как Шрифт, Графика, логотип, текст&#10;&#10;Автоматически созданное описание">
            <a:extLst>
              <a:ext uri="{FF2B5EF4-FFF2-40B4-BE49-F238E27FC236}">
                <a16:creationId xmlns:a16="http://schemas.microsoft.com/office/drawing/2014/main" id="{B78C2849-E9E9-4A29-9CBA-F9EA6C7B157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2721" y="6316769"/>
            <a:ext cx="1076229" cy="236040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C3AD3046-6C33-7D49-A4D5-1A13FE6E6B83}"/>
              </a:ext>
            </a:extLst>
          </p:cNvPr>
          <p:cNvSpPr txBox="1"/>
          <p:nvPr/>
        </p:nvSpPr>
        <p:spPr>
          <a:xfrm>
            <a:off x="3629206" y="451771"/>
            <a:ext cx="4975296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2400" b="1" smtClean="0">
                <a:solidFill>
                  <a:srgbClr val="252B6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КОММУТАЦИОННЫЕ АППАРАТЫ</a:t>
            </a:r>
            <a:endParaRPr lang="ru-RU" sz="2400" b="1">
              <a:solidFill>
                <a:srgbClr val="252B62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107394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bg>
      <p:bgPr>
        <a:blipFill dpi="0" rotWithShape="1">
          <a:blip r:embed="rId14">
            <a:lum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3AD3046-6C33-7D49-A4D5-1A13FE6E6B83}"/>
              </a:ext>
            </a:extLst>
          </p:cNvPr>
          <p:cNvSpPr txBox="1"/>
          <p:nvPr/>
        </p:nvSpPr>
        <p:spPr>
          <a:xfrm>
            <a:off x="3605892" y="445090"/>
            <a:ext cx="473228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2400" b="1" smtClean="0">
                <a:solidFill>
                  <a:srgbClr val="252B6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КАБЕЛЬНЫЕ МУФТЫ </a:t>
            </a:r>
            <a:r>
              <a:rPr lang="ru-RU" sz="2400" b="1">
                <a:solidFill>
                  <a:srgbClr val="252B6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0,4-35 кВ</a:t>
            </a:r>
            <a:endParaRPr lang="ru-RU" sz="2400" b="1">
              <a:solidFill>
                <a:srgbClr val="252B62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8D845052-C9B8-5A4E-B0F2-A9C16EFAEA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87076" y="6481224"/>
            <a:ext cx="479480" cy="183703"/>
          </a:xfrm>
        </p:spPr>
        <p:txBody>
          <a:bodyPr lIns="0" tIns="0" rIns="0" bIns="0"/>
          <a:lstStyle/>
          <a:p>
            <a:fld id="{5B5BDD84-EC73-C342-BB1E-BA83D6DD292C}" type="slidenum">
              <a:rPr lang="ru-RU" sz="1100" smtClean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9</a:t>
            </a:fld>
            <a:endParaRPr lang="ru-RU" sz="110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2DEF721B-5DC9-40AF-A8C9-4167DC33D8B5}"/>
              </a:ext>
            </a:extLst>
          </p:cNvPr>
          <p:cNvGrpSpPr/>
          <p:nvPr/>
        </p:nvGrpSpPr>
        <p:grpSpPr>
          <a:xfrm>
            <a:off x="952880" y="2081130"/>
            <a:ext cx="3450935" cy="807864"/>
            <a:chOff x="952880" y="1853839"/>
            <a:chExt cx="3450935" cy="807864"/>
          </a:xfrm>
        </p:grpSpPr>
        <p:cxnSp>
          <p:nvCxnSpPr>
            <p:cNvPr id="12" name="Прямая соединительная линия 11">
              <a:extLst>
                <a:ext uri="{FF2B5EF4-FFF2-40B4-BE49-F238E27FC236}">
                  <a16:creationId xmlns:a16="http://schemas.microsoft.com/office/drawing/2014/main" id="{19695B21-95AA-4A3D-9EEA-36308475584A}"/>
                </a:ext>
              </a:extLst>
            </p:cNvPr>
            <p:cNvCxnSpPr/>
            <p:nvPr/>
          </p:nvCxnSpPr>
          <p:spPr>
            <a:xfrm>
              <a:off x="2855815" y="2258987"/>
              <a:ext cx="1548000" cy="0"/>
            </a:xfrm>
            <a:prstGeom prst="line">
              <a:avLst/>
            </a:prstGeom>
            <a:ln>
              <a:solidFill>
                <a:srgbClr val="FF060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35EBFC0E-76AA-433A-9FE8-F3B075CECFE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2880" y="1853839"/>
              <a:ext cx="1211796" cy="807864"/>
            </a:xfrm>
            <a:prstGeom prst="rect">
              <a:avLst/>
            </a:prstGeom>
          </p:spPr>
        </p:pic>
      </p:grpSp>
      <p:grpSp>
        <p:nvGrpSpPr>
          <p:cNvPr id="15" name="Группа 14">
            <a:extLst>
              <a:ext uri="{FF2B5EF4-FFF2-40B4-BE49-F238E27FC236}">
                <a16:creationId xmlns:a16="http://schemas.microsoft.com/office/drawing/2014/main" id="{CEB4AA00-CCE6-4AD5-9362-93906B83B03F}"/>
              </a:ext>
            </a:extLst>
          </p:cNvPr>
          <p:cNvGrpSpPr/>
          <p:nvPr/>
        </p:nvGrpSpPr>
        <p:grpSpPr>
          <a:xfrm>
            <a:off x="1214491" y="5356648"/>
            <a:ext cx="3189324" cy="575201"/>
            <a:chOff x="1214491" y="5356648"/>
            <a:chExt cx="3189324" cy="575201"/>
          </a:xfrm>
        </p:grpSpPr>
        <p:cxnSp>
          <p:nvCxnSpPr>
            <p:cNvPr id="16" name="Прямая соединительная линия 15">
              <a:extLst>
                <a:ext uri="{FF2B5EF4-FFF2-40B4-BE49-F238E27FC236}">
                  <a16:creationId xmlns:a16="http://schemas.microsoft.com/office/drawing/2014/main" id="{DAF8F711-DFDC-4C04-A223-ADC66423FD18}"/>
                </a:ext>
              </a:extLst>
            </p:cNvPr>
            <p:cNvCxnSpPr/>
            <p:nvPr/>
          </p:nvCxnSpPr>
          <p:spPr>
            <a:xfrm>
              <a:off x="2855815" y="5589024"/>
              <a:ext cx="1548000" cy="0"/>
            </a:xfrm>
            <a:prstGeom prst="line">
              <a:avLst/>
            </a:prstGeom>
            <a:ln>
              <a:solidFill>
                <a:srgbClr val="FF060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7" name="Рисунок 16">
              <a:extLst>
                <a:ext uri="{FF2B5EF4-FFF2-40B4-BE49-F238E27FC236}">
                  <a16:creationId xmlns:a16="http://schemas.microsoft.com/office/drawing/2014/main" id="{E7D48128-F64D-42A5-AEE7-352BB8EECF0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14491" y="5356648"/>
              <a:ext cx="697451" cy="575201"/>
            </a:xfrm>
            <a:prstGeom prst="rect">
              <a:avLst/>
            </a:prstGeom>
          </p:spPr>
        </p:pic>
      </p:grpSp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AA321C62-2106-4023-A252-D0BBD3F2E010}"/>
              </a:ext>
            </a:extLst>
          </p:cNvPr>
          <p:cNvGrpSpPr/>
          <p:nvPr/>
        </p:nvGrpSpPr>
        <p:grpSpPr>
          <a:xfrm>
            <a:off x="1108621" y="4179074"/>
            <a:ext cx="3295194" cy="689942"/>
            <a:chOff x="1108621" y="4134040"/>
            <a:chExt cx="3295194" cy="689942"/>
          </a:xfrm>
        </p:grpSpPr>
        <p:cxnSp>
          <p:nvCxnSpPr>
            <p:cNvPr id="19" name="Прямая соединительная линия 18">
              <a:extLst>
                <a:ext uri="{FF2B5EF4-FFF2-40B4-BE49-F238E27FC236}">
                  <a16:creationId xmlns:a16="http://schemas.microsoft.com/office/drawing/2014/main" id="{2B863753-C834-4108-BD45-4FB973CD959F}"/>
                </a:ext>
              </a:extLst>
            </p:cNvPr>
            <p:cNvCxnSpPr/>
            <p:nvPr/>
          </p:nvCxnSpPr>
          <p:spPr>
            <a:xfrm>
              <a:off x="2855815" y="4479011"/>
              <a:ext cx="1548000" cy="0"/>
            </a:xfrm>
            <a:prstGeom prst="line">
              <a:avLst/>
            </a:prstGeom>
            <a:ln>
              <a:solidFill>
                <a:srgbClr val="FF060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0" name="Рисунок 19">
              <a:extLst>
                <a:ext uri="{FF2B5EF4-FFF2-40B4-BE49-F238E27FC236}">
                  <a16:creationId xmlns:a16="http://schemas.microsoft.com/office/drawing/2014/main" id="{65588948-012F-40A4-8487-B57E13A1299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08621" y="4134040"/>
              <a:ext cx="900314" cy="689942"/>
            </a:xfrm>
            <a:prstGeom prst="rect">
              <a:avLst/>
            </a:prstGeom>
          </p:spPr>
        </p:pic>
      </p:grpSp>
      <p:grpSp>
        <p:nvGrpSpPr>
          <p:cNvPr id="21" name="Группа 20">
            <a:extLst>
              <a:ext uri="{FF2B5EF4-FFF2-40B4-BE49-F238E27FC236}">
                <a16:creationId xmlns:a16="http://schemas.microsoft.com/office/drawing/2014/main" id="{C2EA30A3-55BD-4249-B714-00EAD9C16906}"/>
              </a:ext>
            </a:extLst>
          </p:cNvPr>
          <p:cNvGrpSpPr/>
          <p:nvPr/>
        </p:nvGrpSpPr>
        <p:grpSpPr>
          <a:xfrm>
            <a:off x="455699" y="2801526"/>
            <a:ext cx="3948116" cy="1464169"/>
            <a:chOff x="455699" y="2621524"/>
            <a:chExt cx="3948116" cy="1464169"/>
          </a:xfrm>
        </p:grpSpPr>
        <p:cxnSp>
          <p:nvCxnSpPr>
            <p:cNvPr id="22" name="Прямая соединительная линия 21">
              <a:extLst>
                <a:ext uri="{FF2B5EF4-FFF2-40B4-BE49-F238E27FC236}">
                  <a16:creationId xmlns:a16="http://schemas.microsoft.com/office/drawing/2014/main" id="{B6B82648-D3D0-435E-BC41-7CE0BD89A56E}"/>
                </a:ext>
              </a:extLst>
            </p:cNvPr>
            <p:cNvCxnSpPr/>
            <p:nvPr/>
          </p:nvCxnSpPr>
          <p:spPr>
            <a:xfrm>
              <a:off x="2855815" y="3368999"/>
              <a:ext cx="1548000" cy="0"/>
            </a:xfrm>
            <a:prstGeom prst="line">
              <a:avLst/>
            </a:prstGeom>
            <a:ln>
              <a:solidFill>
                <a:srgbClr val="FF060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3" name="Группа 22">
              <a:extLst>
                <a:ext uri="{FF2B5EF4-FFF2-40B4-BE49-F238E27FC236}">
                  <a16:creationId xmlns:a16="http://schemas.microsoft.com/office/drawing/2014/main" id="{FC14C629-D44A-426C-83BB-D7FD45AFC611}"/>
                </a:ext>
              </a:extLst>
            </p:cNvPr>
            <p:cNvGrpSpPr/>
            <p:nvPr/>
          </p:nvGrpSpPr>
          <p:grpSpPr>
            <a:xfrm>
              <a:off x="455699" y="2621524"/>
              <a:ext cx="2196254" cy="1464169"/>
              <a:chOff x="455699" y="2621524"/>
              <a:chExt cx="2196254" cy="1464169"/>
            </a:xfrm>
          </p:grpSpPr>
          <p:pic>
            <p:nvPicPr>
              <p:cNvPr id="24" name="Рисунок 23">
                <a:extLst>
                  <a:ext uri="{FF2B5EF4-FFF2-40B4-BE49-F238E27FC236}">
                    <a16:creationId xmlns:a16="http://schemas.microsoft.com/office/drawing/2014/main" id="{DF5F436A-A115-4E8B-A59A-9B6E2D9A42B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782380">
                <a:off x="455699" y="2621524"/>
                <a:ext cx="2196254" cy="1464169"/>
              </a:xfrm>
              <a:prstGeom prst="rect">
                <a:avLst/>
              </a:prstGeom>
            </p:spPr>
          </p:pic>
          <p:pic>
            <p:nvPicPr>
              <p:cNvPr id="25" name="Рисунок 24">
                <a:extLst>
                  <a:ext uri="{FF2B5EF4-FFF2-40B4-BE49-F238E27FC236}">
                    <a16:creationId xmlns:a16="http://schemas.microsoft.com/office/drawing/2014/main" id="{15F1BE6C-676E-4A84-985E-F5022F68840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875" y="2868024"/>
                <a:ext cx="1478331" cy="985554"/>
              </a:xfrm>
              <a:prstGeom prst="rect">
                <a:avLst/>
              </a:prstGeom>
            </p:spPr>
          </p:pic>
        </p:grpSp>
      </p:grpSp>
      <p:grpSp>
        <p:nvGrpSpPr>
          <p:cNvPr id="26" name="Группа 25">
            <a:extLst>
              <a:ext uri="{FF2B5EF4-FFF2-40B4-BE49-F238E27FC236}">
                <a16:creationId xmlns:a16="http://schemas.microsoft.com/office/drawing/2014/main" id="{80AA795F-D388-48D1-A5C7-1271C703F913}"/>
              </a:ext>
            </a:extLst>
          </p:cNvPr>
          <p:cNvGrpSpPr/>
          <p:nvPr/>
        </p:nvGrpSpPr>
        <p:grpSpPr>
          <a:xfrm>
            <a:off x="6790172" y="4283809"/>
            <a:ext cx="2749597" cy="479249"/>
            <a:chOff x="6790172" y="4238775"/>
            <a:chExt cx="2749597" cy="479249"/>
          </a:xfrm>
        </p:grpSpPr>
        <p:cxnSp>
          <p:nvCxnSpPr>
            <p:cNvPr id="27" name="Прямая соединительная линия 26">
              <a:extLst>
                <a:ext uri="{FF2B5EF4-FFF2-40B4-BE49-F238E27FC236}">
                  <a16:creationId xmlns:a16="http://schemas.microsoft.com/office/drawing/2014/main" id="{E5B88134-212C-4337-BA8D-2482CDF2254F}"/>
                </a:ext>
              </a:extLst>
            </p:cNvPr>
            <p:cNvCxnSpPr/>
            <p:nvPr/>
          </p:nvCxnSpPr>
          <p:spPr>
            <a:xfrm>
              <a:off x="6790172" y="4478400"/>
              <a:ext cx="1548000" cy="0"/>
            </a:xfrm>
            <a:prstGeom prst="line">
              <a:avLst/>
            </a:prstGeom>
            <a:ln>
              <a:solidFill>
                <a:srgbClr val="FF060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05753C10-02C6-4A40-B115-D76F7CA48D1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8980844" y="4238775"/>
              <a:ext cx="558925" cy="479249"/>
            </a:xfrm>
            <a:prstGeom prst="rect">
              <a:avLst/>
            </a:prstGeom>
          </p:spPr>
        </p:pic>
      </p:grp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5DBC04B0-AE7E-4CBF-8F4D-0EC84E5DD873}"/>
              </a:ext>
            </a:extLst>
          </p:cNvPr>
          <p:cNvGrpSpPr/>
          <p:nvPr/>
        </p:nvGrpSpPr>
        <p:grpSpPr>
          <a:xfrm>
            <a:off x="6790172" y="5356648"/>
            <a:ext cx="2712238" cy="484208"/>
            <a:chOff x="6790172" y="5356648"/>
            <a:chExt cx="2712238" cy="484208"/>
          </a:xfrm>
        </p:grpSpPr>
        <p:pic>
          <p:nvPicPr>
            <p:cNvPr id="30" name="Рисунок 29">
              <a:extLst>
                <a:ext uri="{FF2B5EF4-FFF2-40B4-BE49-F238E27FC236}">
                  <a16:creationId xmlns:a16="http://schemas.microsoft.com/office/drawing/2014/main" id="{8F3A7594-313C-4CDA-A461-21D0B5BA59A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9018202" y="5356648"/>
              <a:ext cx="484208" cy="484208"/>
            </a:xfrm>
            <a:prstGeom prst="rect">
              <a:avLst/>
            </a:prstGeom>
          </p:spPr>
        </p:pic>
        <p:cxnSp>
          <p:nvCxnSpPr>
            <p:cNvPr id="31" name="Прямая соединительная линия 30">
              <a:extLst>
                <a:ext uri="{FF2B5EF4-FFF2-40B4-BE49-F238E27FC236}">
                  <a16:creationId xmlns:a16="http://schemas.microsoft.com/office/drawing/2014/main" id="{2323E7B8-7D2C-4CFC-89FA-1CA279C37519}"/>
                </a:ext>
              </a:extLst>
            </p:cNvPr>
            <p:cNvCxnSpPr/>
            <p:nvPr/>
          </p:nvCxnSpPr>
          <p:spPr>
            <a:xfrm>
              <a:off x="6790172" y="5590800"/>
              <a:ext cx="1548000" cy="0"/>
            </a:xfrm>
            <a:prstGeom prst="line">
              <a:avLst/>
            </a:prstGeom>
            <a:ln>
              <a:solidFill>
                <a:srgbClr val="FF060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" name="Группа 31">
            <a:extLst>
              <a:ext uri="{FF2B5EF4-FFF2-40B4-BE49-F238E27FC236}">
                <a16:creationId xmlns:a16="http://schemas.microsoft.com/office/drawing/2014/main" id="{480091CF-F042-49DB-B0B7-9D0FE42B00D7}"/>
              </a:ext>
            </a:extLst>
          </p:cNvPr>
          <p:cNvGrpSpPr/>
          <p:nvPr/>
        </p:nvGrpSpPr>
        <p:grpSpPr>
          <a:xfrm>
            <a:off x="6790172" y="3175382"/>
            <a:ext cx="2825671" cy="747237"/>
            <a:chOff x="6790172" y="2995380"/>
            <a:chExt cx="2825671" cy="747237"/>
          </a:xfrm>
        </p:grpSpPr>
        <p:cxnSp>
          <p:nvCxnSpPr>
            <p:cNvPr id="33" name="Прямая соединительная линия 32">
              <a:extLst>
                <a:ext uri="{FF2B5EF4-FFF2-40B4-BE49-F238E27FC236}">
                  <a16:creationId xmlns:a16="http://schemas.microsoft.com/office/drawing/2014/main" id="{416476DA-DC1D-4C78-809F-C11200265B54}"/>
                </a:ext>
              </a:extLst>
            </p:cNvPr>
            <p:cNvCxnSpPr/>
            <p:nvPr/>
          </p:nvCxnSpPr>
          <p:spPr>
            <a:xfrm>
              <a:off x="6790172" y="3369600"/>
              <a:ext cx="1548000" cy="0"/>
            </a:xfrm>
            <a:prstGeom prst="line">
              <a:avLst/>
            </a:prstGeom>
            <a:ln>
              <a:solidFill>
                <a:srgbClr val="FF060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4" name="Рисунок 33">
              <a:extLst>
                <a:ext uri="{FF2B5EF4-FFF2-40B4-BE49-F238E27FC236}">
                  <a16:creationId xmlns:a16="http://schemas.microsoft.com/office/drawing/2014/main" id="{DB8354CB-0A21-4858-BB66-D351DC55FB2C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rcRect l="21560" t="3202" r="21451" b="3202"/>
            <a:stretch>
              <a:fillRect/>
            </a:stretch>
          </p:blipFill>
          <p:spPr>
            <a:xfrm>
              <a:off x="8904771" y="2995380"/>
              <a:ext cx="711072" cy="747237"/>
            </a:xfrm>
            <a:prstGeom prst="rect">
              <a:avLst/>
            </a:prstGeom>
          </p:spPr>
        </p:pic>
      </p:grpSp>
      <p:grpSp>
        <p:nvGrpSpPr>
          <p:cNvPr id="35" name="Группа 34">
            <a:extLst>
              <a:ext uri="{FF2B5EF4-FFF2-40B4-BE49-F238E27FC236}">
                <a16:creationId xmlns:a16="http://schemas.microsoft.com/office/drawing/2014/main" id="{2F28C803-982F-4078-B035-F6AA025754AC}"/>
              </a:ext>
            </a:extLst>
          </p:cNvPr>
          <p:cNvGrpSpPr/>
          <p:nvPr/>
        </p:nvGrpSpPr>
        <p:grpSpPr>
          <a:xfrm>
            <a:off x="6790172" y="2109819"/>
            <a:ext cx="2905868" cy="752918"/>
            <a:chOff x="6790172" y="1882528"/>
            <a:chExt cx="2905868" cy="752918"/>
          </a:xfrm>
        </p:grpSpPr>
        <p:cxnSp>
          <p:nvCxnSpPr>
            <p:cNvPr id="36" name="Прямая соединительная линия 35">
              <a:extLst>
                <a:ext uri="{FF2B5EF4-FFF2-40B4-BE49-F238E27FC236}">
                  <a16:creationId xmlns:a16="http://schemas.microsoft.com/office/drawing/2014/main" id="{49D1CBFA-CF18-4DE8-A563-5F8704E8CFDF}"/>
                </a:ext>
              </a:extLst>
            </p:cNvPr>
            <p:cNvCxnSpPr/>
            <p:nvPr/>
          </p:nvCxnSpPr>
          <p:spPr>
            <a:xfrm>
              <a:off x="6790172" y="2260800"/>
              <a:ext cx="1548000" cy="0"/>
            </a:xfrm>
            <a:prstGeom prst="line">
              <a:avLst/>
            </a:prstGeom>
            <a:ln>
              <a:solidFill>
                <a:srgbClr val="FF060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7" name="Рисунок 36">
              <a:extLst>
                <a:ext uri="{FF2B5EF4-FFF2-40B4-BE49-F238E27FC236}">
                  <a16:creationId xmlns:a16="http://schemas.microsoft.com/office/drawing/2014/main" id="{94FFDFBE-5AFB-49ED-9DB8-239F0117C97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24574" y="1882528"/>
              <a:ext cx="871466" cy="752918"/>
            </a:xfrm>
            <a:prstGeom prst="rect">
              <a:avLst/>
            </a:prstGeom>
          </p:spPr>
        </p:pic>
      </p:grp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60A7FF3-E5DA-4FBC-813E-3D76E62DD6B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92" r="15544"/>
          <a:stretch>
            <a:fillRect/>
          </a:stretch>
        </p:blipFill>
        <p:spPr>
          <a:xfrm>
            <a:off x="4860621" y="1684089"/>
            <a:ext cx="1548000" cy="4714944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85EFF10D-7402-47E1-B188-E4A134A97E69}"/>
              </a:ext>
            </a:extLst>
          </p:cNvPr>
          <p:cNvSpPr txBox="1"/>
          <p:nvPr/>
        </p:nvSpPr>
        <p:spPr bwMode="auto">
          <a:xfrm>
            <a:off x="450000" y="1522800"/>
            <a:ext cx="5064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Термоусаживаемые</a:t>
            </a:r>
          </a:p>
        </p:txBody>
      </p:sp>
      <p:pic>
        <p:nvPicPr>
          <p:cNvPr id="40" name="Рисунок 39" descr="Изображение выглядит как Шрифт, Графика, логотип, текст&#10;&#10;Автоматически созданное описание">
            <a:extLst>
              <a:ext uri="{FF2B5EF4-FFF2-40B4-BE49-F238E27FC236}">
                <a16:creationId xmlns:a16="http://schemas.microsoft.com/office/drawing/2014/main" id="{632749AE-29F9-4467-B81A-5907F7A9183D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32721" y="6316769"/>
            <a:ext cx="1076229" cy="236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390678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5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75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15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8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145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bg>
      <p:bgPr>
        <a:blipFill dpi="0" rotWithShape="1">
          <a:blip r:embed="rId23">
            <a:lum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3AD3046-6C33-7D49-A4D5-1A13FE6E6B83}"/>
              </a:ext>
            </a:extLst>
          </p:cNvPr>
          <p:cNvSpPr txBox="1"/>
          <p:nvPr/>
        </p:nvSpPr>
        <p:spPr>
          <a:xfrm>
            <a:off x="3916812" y="398969"/>
            <a:ext cx="4635541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2400" b="1" smtClean="0">
                <a:solidFill>
                  <a:srgbClr val="252B6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КАБЕЛЬНЫЕ МУФТЫ </a:t>
            </a:r>
            <a:r>
              <a:rPr lang="ru-RU" sz="2400" b="1">
                <a:solidFill>
                  <a:srgbClr val="252B6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0,4-35 кВ</a:t>
            </a:r>
            <a:endParaRPr lang="ru-RU" sz="2400" b="1">
              <a:solidFill>
                <a:srgbClr val="252B62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8D845052-C9B8-5A4E-B0F2-A9C16EFAEA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87076" y="6481224"/>
            <a:ext cx="479480" cy="183703"/>
          </a:xfrm>
        </p:spPr>
        <p:txBody>
          <a:bodyPr lIns="0" tIns="0" rIns="0" bIns="0"/>
          <a:lstStyle/>
          <a:p>
            <a:fld id="{5B5BDD84-EC73-C342-BB1E-BA83D6DD292C}" type="slidenum">
              <a:rPr lang="ru-RU" sz="1100" smtClean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10</a:t>
            </a:fld>
            <a:endParaRPr lang="ru-RU" sz="110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11589777-929B-4B99-A6DD-4F5721C1D6AE}"/>
              </a:ext>
            </a:extLst>
          </p:cNvPr>
          <p:cNvGrpSpPr/>
          <p:nvPr/>
        </p:nvGrpSpPr>
        <p:grpSpPr>
          <a:xfrm>
            <a:off x="515938" y="1853982"/>
            <a:ext cx="10710120" cy="3195036"/>
            <a:chOff x="515938" y="1853982"/>
            <a:chExt cx="10710120" cy="3195036"/>
          </a:xfrm>
        </p:grpSpPr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63CF3639-44D1-4C23-A6B4-7827790CFFC8}"/>
                </a:ext>
              </a:extLst>
            </p:cNvPr>
            <p:cNvSpPr/>
            <p:nvPr/>
          </p:nvSpPr>
          <p:spPr>
            <a:xfrm>
              <a:off x="515938" y="1898983"/>
              <a:ext cx="4050045" cy="3150035"/>
            </a:xfrm>
            <a:prstGeom prst="rect">
              <a:avLst/>
            </a:prstGeom>
            <a:solidFill>
              <a:schemeClr val="bg1">
                <a:alpha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BF271C47-408E-41AD-BCDA-39003DE63093}"/>
                </a:ext>
              </a:extLst>
            </p:cNvPr>
            <p:cNvSpPr/>
            <p:nvPr/>
          </p:nvSpPr>
          <p:spPr>
            <a:xfrm>
              <a:off x="6703260" y="1853982"/>
              <a:ext cx="4522798" cy="3150035"/>
            </a:xfrm>
            <a:prstGeom prst="rect">
              <a:avLst/>
            </a:prstGeom>
            <a:solidFill>
              <a:schemeClr val="bg1">
                <a:alpha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40" name="Группа 39">
            <a:extLst>
              <a:ext uri="{FF2B5EF4-FFF2-40B4-BE49-F238E27FC236}">
                <a16:creationId xmlns:a16="http://schemas.microsoft.com/office/drawing/2014/main" id="{F08B73C5-A895-42B8-A76D-AC864598F748}"/>
              </a:ext>
            </a:extLst>
          </p:cNvPr>
          <p:cNvGrpSpPr/>
          <p:nvPr/>
        </p:nvGrpSpPr>
        <p:grpSpPr>
          <a:xfrm>
            <a:off x="455699" y="2081130"/>
            <a:ext cx="9240341" cy="3850719"/>
            <a:chOff x="455699" y="2081130"/>
            <a:chExt cx="9240341" cy="3850719"/>
          </a:xfrm>
        </p:grpSpPr>
        <p:grpSp>
          <p:nvGrpSpPr>
            <p:cNvPr id="41" name="Группа 40">
              <a:extLst>
                <a:ext uri="{FF2B5EF4-FFF2-40B4-BE49-F238E27FC236}">
                  <a16:creationId xmlns:a16="http://schemas.microsoft.com/office/drawing/2014/main" id="{D8A5F89A-F334-4C79-9B1E-6747A71AE3EF}"/>
                </a:ext>
              </a:extLst>
            </p:cNvPr>
            <p:cNvGrpSpPr/>
            <p:nvPr/>
          </p:nvGrpSpPr>
          <p:grpSpPr>
            <a:xfrm>
              <a:off x="952880" y="2081130"/>
              <a:ext cx="3450935" cy="807864"/>
              <a:chOff x="952880" y="1853839"/>
              <a:chExt cx="3450935" cy="807864"/>
            </a:xfrm>
          </p:grpSpPr>
          <p:cxnSp>
            <p:nvCxnSpPr>
              <p:cNvPr id="65" name="Прямая соединительная линия 64">
                <a:extLst>
                  <a:ext uri="{FF2B5EF4-FFF2-40B4-BE49-F238E27FC236}">
                    <a16:creationId xmlns:a16="http://schemas.microsoft.com/office/drawing/2014/main" id="{BD50BB72-187D-4C10-AFF2-442BB7BE152A}"/>
                  </a:ext>
                </a:extLst>
              </p:cNvPr>
              <p:cNvCxnSpPr/>
              <p:nvPr/>
            </p:nvCxnSpPr>
            <p:spPr>
              <a:xfrm>
                <a:off x="2855815" y="2258987"/>
                <a:ext cx="1548000" cy="0"/>
              </a:xfrm>
              <a:prstGeom prst="line">
                <a:avLst/>
              </a:prstGeom>
              <a:ln>
                <a:solidFill>
                  <a:srgbClr val="FF060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66" name="Рисунок 65">
                <a:extLst>
                  <a:ext uri="{FF2B5EF4-FFF2-40B4-BE49-F238E27FC236}">
                    <a16:creationId xmlns:a16="http://schemas.microsoft.com/office/drawing/2014/main" id="{64C0BC64-2E7C-4067-AC8C-3D83CF67A9E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52880" y="1853839"/>
                <a:ext cx="1211796" cy="807864"/>
              </a:xfrm>
              <a:prstGeom prst="rect">
                <a:avLst/>
              </a:prstGeom>
            </p:spPr>
          </p:pic>
        </p:grpSp>
        <p:grpSp>
          <p:nvGrpSpPr>
            <p:cNvPr id="42" name="Группа 41">
              <a:extLst>
                <a:ext uri="{FF2B5EF4-FFF2-40B4-BE49-F238E27FC236}">
                  <a16:creationId xmlns:a16="http://schemas.microsoft.com/office/drawing/2014/main" id="{A702AE3C-E324-488D-9BDC-648238B552B8}"/>
                </a:ext>
              </a:extLst>
            </p:cNvPr>
            <p:cNvGrpSpPr/>
            <p:nvPr/>
          </p:nvGrpSpPr>
          <p:grpSpPr>
            <a:xfrm>
              <a:off x="1214491" y="5356648"/>
              <a:ext cx="3189324" cy="575201"/>
              <a:chOff x="1214491" y="5356648"/>
              <a:chExt cx="3189324" cy="575201"/>
            </a:xfrm>
          </p:grpSpPr>
          <p:cxnSp>
            <p:nvCxnSpPr>
              <p:cNvPr id="63" name="Прямая соединительная линия 62">
                <a:extLst>
                  <a:ext uri="{FF2B5EF4-FFF2-40B4-BE49-F238E27FC236}">
                    <a16:creationId xmlns:a16="http://schemas.microsoft.com/office/drawing/2014/main" id="{B85A6796-4D90-40C4-9279-3292EF1153E1}"/>
                  </a:ext>
                </a:extLst>
              </p:cNvPr>
              <p:cNvCxnSpPr/>
              <p:nvPr/>
            </p:nvCxnSpPr>
            <p:spPr>
              <a:xfrm>
                <a:off x="2855815" y="5589024"/>
                <a:ext cx="1548000" cy="0"/>
              </a:xfrm>
              <a:prstGeom prst="line">
                <a:avLst/>
              </a:prstGeom>
              <a:ln>
                <a:solidFill>
                  <a:srgbClr val="FF060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64" name="Рисунок 63">
                <a:extLst>
                  <a:ext uri="{FF2B5EF4-FFF2-40B4-BE49-F238E27FC236}">
                    <a16:creationId xmlns:a16="http://schemas.microsoft.com/office/drawing/2014/main" id="{F9844A8E-7B7A-4EFF-ACEB-6952438CD37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214491" y="5356648"/>
                <a:ext cx="697451" cy="575201"/>
              </a:xfrm>
              <a:prstGeom prst="rect">
                <a:avLst/>
              </a:prstGeom>
            </p:spPr>
          </p:pic>
        </p:grpSp>
        <p:grpSp>
          <p:nvGrpSpPr>
            <p:cNvPr id="43" name="Группа 42">
              <a:extLst>
                <a:ext uri="{FF2B5EF4-FFF2-40B4-BE49-F238E27FC236}">
                  <a16:creationId xmlns:a16="http://schemas.microsoft.com/office/drawing/2014/main" id="{C446D86A-CDC0-4BE0-B666-C201441734BB}"/>
                </a:ext>
              </a:extLst>
            </p:cNvPr>
            <p:cNvGrpSpPr/>
            <p:nvPr/>
          </p:nvGrpSpPr>
          <p:grpSpPr>
            <a:xfrm>
              <a:off x="1108621" y="4179074"/>
              <a:ext cx="3295194" cy="689942"/>
              <a:chOff x="1108621" y="4134040"/>
              <a:chExt cx="3295194" cy="689942"/>
            </a:xfrm>
          </p:grpSpPr>
          <p:cxnSp>
            <p:nvCxnSpPr>
              <p:cNvPr id="61" name="Прямая соединительная линия 60">
                <a:extLst>
                  <a:ext uri="{FF2B5EF4-FFF2-40B4-BE49-F238E27FC236}">
                    <a16:creationId xmlns:a16="http://schemas.microsoft.com/office/drawing/2014/main" id="{E6374B5D-5FF2-436B-991E-AC4F14F4A42B}"/>
                  </a:ext>
                </a:extLst>
              </p:cNvPr>
              <p:cNvCxnSpPr/>
              <p:nvPr/>
            </p:nvCxnSpPr>
            <p:spPr>
              <a:xfrm>
                <a:off x="2855815" y="4479011"/>
                <a:ext cx="1548000" cy="0"/>
              </a:xfrm>
              <a:prstGeom prst="line">
                <a:avLst/>
              </a:prstGeom>
              <a:ln>
                <a:solidFill>
                  <a:srgbClr val="FF060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62" name="Рисунок 61">
                <a:extLst>
                  <a:ext uri="{FF2B5EF4-FFF2-40B4-BE49-F238E27FC236}">
                    <a16:creationId xmlns:a16="http://schemas.microsoft.com/office/drawing/2014/main" id="{393EB51C-D095-42B8-8B1D-03C655B683F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08621" y="4134040"/>
                <a:ext cx="900314" cy="689942"/>
              </a:xfrm>
              <a:prstGeom prst="rect">
                <a:avLst/>
              </a:prstGeom>
            </p:spPr>
          </p:pic>
        </p:grpSp>
        <p:grpSp>
          <p:nvGrpSpPr>
            <p:cNvPr id="44" name="Группа 43">
              <a:extLst>
                <a:ext uri="{FF2B5EF4-FFF2-40B4-BE49-F238E27FC236}">
                  <a16:creationId xmlns:a16="http://schemas.microsoft.com/office/drawing/2014/main" id="{376684C9-544A-4102-A94A-E1041D940A4B}"/>
                </a:ext>
              </a:extLst>
            </p:cNvPr>
            <p:cNvGrpSpPr/>
            <p:nvPr/>
          </p:nvGrpSpPr>
          <p:grpSpPr>
            <a:xfrm>
              <a:off x="455699" y="2801526"/>
              <a:ext cx="3948116" cy="1464169"/>
              <a:chOff x="455699" y="2621524"/>
              <a:chExt cx="3948116" cy="1464169"/>
            </a:xfrm>
          </p:grpSpPr>
          <p:cxnSp>
            <p:nvCxnSpPr>
              <p:cNvPr id="57" name="Прямая соединительная линия 56">
                <a:extLst>
                  <a:ext uri="{FF2B5EF4-FFF2-40B4-BE49-F238E27FC236}">
                    <a16:creationId xmlns:a16="http://schemas.microsoft.com/office/drawing/2014/main" id="{4A36DCBC-C4CD-4716-A957-AEE58397992A}"/>
                  </a:ext>
                </a:extLst>
              </p:cNvPr>
              <p:cNvCxnSpPr/>
              <p:nvPr/>
            </p:nvCxnSpPr>
            <p:spPr>
              <a:xfrm>
                <a:off x="2855815" y="3368999"/>
                <a:ext cx="1548000" cy="0"/>
              </a:xfrm>
              <a:prstGeom prst="line">
                <a:avLst/>
              </a:prstGeom>
              <a:ln>
                <a:solidFill>
                  <a:srgbClr val="FF060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58" name="Группа 57">
                <a:extLst>
                  <a:ext uri="{FF2B5EF4-FFF2-40B4-BE49-F238E27FC236}">
                    <a16:creationId xmlns:a16="http://schemas.microsoft.com/office/drawing/2014/main" id="{7A76B885-EE98-470B-B627-13EF80DD362E}"/>
                  </a:ext>
                </a:extLst>
              </p:cNvPr>
              <p:cNvGrpSpPr/>
              <p:nvPr/>
            </p:nvGrpSpPr>
            <p:grpSpPr>
              <a:xfrm>
                <a:off x="455699" y="2621524"/>
                <a:ext cx="2196254" cy="1464169"/>
                <a:chOff x="455699" y="2621524"/>
                <a:chExt cx="2196254" cy="1464169"/>
              </a:xfrm>
            </p:grpSpPr>
            <p:pic>
              <p:nvPicPr>
                <p:cNvPr id="59" name="Рисунок 58">
                  <a:extLst>
                    <a:ext uri="{FF2B5EF4-FFF2-40B4-BE49-F238E27FC236}">
                      <a16:creationId xmlns:a16="http://schemas.microsoft.com/office/drawing/2014/main" id="{71EF4481-D5AF-4290-9C72-8AE4B6B49C6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20782380">
                  <a:off x="455699" y="2621524"/>
                  <a:ext cx="2196254" cy="1464169"/>
                </a:xfrm>
                <a:prstGeom prst="rect">
                  <a:avLst/>
                </a:prstGeom>
              </p:spPr>
            </p:pic>
            <p:pic>
              <p:nvPicPr>
                <p:cNvPr id="60" name="Рисунок 59">
                  <a:extLst>
                    <a:ext uri="{FF2B5EF4-FFF2-40B4-BE49-F238E27FC236}">
                      <a16:creationId xmlns:a16="http://schemas.microsoft.com/office/drawing/2014/main" id="{DD0A5E0A-470B-465D-AD88-336E3A1B2A8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09875" y="2868024"/>
                  <a:ext cx="1478331" cy="985554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45" name="Группа 44">
              <a:extLst>
                <a:ext uri="{FF2B5EF4-FFF2-40B4-BE49-F238E27FC236}">
                  <a16:creationId xmlns:a16="http://schemas.microsoft.com/office/drawing/2014/main" id="{10E8EEB6-18AE-44F9-9F5D-0136F56B09C9}"/>
                </a:ext>
              </a:extLst>
            </p:cNvPr>
            <p:cNvGrpSpPr/>
            <p:nvPr/>
          </p:nvGrpSpPr>
          <p:grpSpPr>
            <a:xfrm>
              <a:off x="6790172" y="4283809"/>
              <a:ext cx="2749597" cy="479249"/>
              <a:chOff x="6790172" y="4238775"/>
              <a:chExt cx="2749597" cy="479249"/>
            </a:xfrm>
          </p:grpSpPr>
          <p:cxnSp>
            <p:nvCxnSpPr>
              <p:cNvPr id="55" name="Прямая соединительная линия 54">
                <a:extLst>
                  <a:ext uri="{FF2B5EF4-FFF2-40B4-BE49-F238E27FC236}">
                    <a16:creationId xmlns:a16="http://schemas.microsoft.com/office/drawing/2014/main" id="{76024812-62A1-4323-93CF-37E30826940E}"/>
                  </a:ext>
                </a:extLst>
              </p:cNvPr>
              <p:cNvCxnSpPr/>
              <p:nvPr/>
            </p:nvCxnSpPr>
            <p:spPr>
              <a:xfrm>
                <a:off x="6790172" y="4478400"/>
                <a:ext cx="1548000" cy="0"/>
              </a:xfrm>
              <a:prstGeom prst="line">
                <a:avLst/>
              </a:prstGeom>
              <a:ln>
                <a:solidFill>
                  <a:srgbClr val="FF060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56" name="Рисунок 55">
                <a:extLst>
                  <a:ext uri="{FF2B5EF4-FFF2-40B4-BE49-F238E27FC236}">
                    <a16:creationId xmlns:a16="http://schemas.microsoft.com/office/drawing/2014/main" id="{06AC8A52-0074-48AF-9D55-B30CEE0B10B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8980844" y="4238775"/>
                <a:ext cx="558925" cy="479249"/>
              </a:xfrm>
              <a:prstGeom prst="rect">
                <a:avLst/>
              </a:prstGeom>
            </p:spPr>
          </p:pic>
        </p:grpSp>
        <p:grpSp>
          <p:nvGrpSpPr>
            <p:cNvPr id="46" name="Группа 45">
              <a:extLst>
                <a:ext uri="{FF2B5EF4-FFF2-40B4-BE49-F238E27FC236}">
                  <a16:creationId xmlns:a16="http://schemas.microsoft.com/office/drawing/2014/main" id="{978D42AB-A95C-4ABB-9BE8-AF6FDE4D1830}"/>
                </a:ext>
              </a:extLst>
            </p:cNvPr>
            <p:cNvGrpSpPr/>
            <p:nvPr/>
          </p:nvGrpSpPr>
          <p:grpSpPr>
            <a:xfrm>
              <a:off x="6790172" y="5356648"/>
              <a:ext cx="2712238" cy="484208"/>
              <a:chOff x="6790172" y="5356648"/>
              <a:chExt cx="2712238" cy="484208"/>
            </a:xfrm>
          </p:grpSpPr>
          <p:pic>
            <p:nvPicPr>
              <p:cNvPr id="53" name="Рисунок 52">
                <a:extLst>
                  <a:ext uri="{FF2B5EF4-FFF2-40B4-BE49-F238E27FC236}">
                    <a16:creationId xmlns:a16="http://schemas.microsoft.com/office/drawing/2014/main" id="{03D04DBA-7AD9-45A2-B1CD-C9E2DD05DE2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9018202" y="5356648"/>
                <a:ext cx="484208" cy="484208"/>
              </a:xfrm>
              <a:prstGeom prst="rect">
                <a:avLst/>
              </a:prstGeom>
            </p:spPr>
          </p:pic>
          <p:cxnSp>
            <p:nvCxnSpPr>
              <p:cNvPr id="54" name="Прямая соединительная линия 53">
                <a:extLst>
                  <a:ext uri="{FF2B5EF4-FFF2-40B4-BE49-F238E27FC236}">
                    <a16:creationId xmlns:a16="http://schemas.microsoft.com/office/drawing/2014/main" id="{D336B218-5216-4F5B-B8FC-9B72CC0FB8BD}"/>
                  </a:ext>
                </a:extLst>
              </p:cNvPr>
              <p:cNvCxnSpPr/>
              <p:nvPr/>
            </p:nvCxnSpPr>
            <p:spPr>
              <a:xfrm>
                <a:off x="6790172" y="5590800"/>
                <a:ext cx="1548000" cy="0"/>
              </a:xfrm>
              <a:prstGeom prst="line">
                <a:avLst/>
              </a:prstGeom>
              <a:ln>
                <a:solidFill>
                  <a:srgbClr val="FF060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7" name="Группа 46">
              <a:extLst>
                <a:ext uri="{FF2B5EF4-FFF2-40B4-BE49-F238E27FC236}">
                  <a16:creationId xmlns:a16="http://schemas.microsoft.com/office/drawing/2014/main" id="{E2D11733-E49F-433F-B158-100ED242875E}"/>
                </a:ext>
              </a:extLst>
            </p:cNvPr>
            <p:cNvGrpSpPr/>
            <p:nvPr/>
          </p:nvGrpSpPr>
          <p:grpSpPr>
            <a:xfrm>
              <a:off x="6790172" y="3175382"/>
              <a:ext cx="2825671" cy="747237"/>
              <a:chOff x="6790172" y="2995380"/>
              <a:chExt cx="2825671" cy="747237"/>
            </a:xfrm>
          </p:grpSpPr>
          <p:cxnSp>
            <p:nvCxnSpPr>
              <p:cNvPr id="51" name="Прямая соединительная линия 50">
                <a:extLst>
                  <a:ext uri="{FF2B5EF4-FFF2-40B4-BE49-F238E27FC236}">
                    <a16:creationId xmlns:a16="http://schemas.microsoft.com/office/drawing/2014/main" id="{480A4DE4-111C-423D-86FB-A753C2E79A2E}"/>
                  </a:ext>
                </a:extLst>
              </p:cNvPr>
              <p:cNvCxnSpPr/>
              <p:nvPr/>
            </p:nvCxnSpPr>
            <p:spPr>
              <a:xfrm>
                <a:off x="6790172" y="3369600"/>
                <a:ext cx="1548000" cy="0"/>
              </a:xfrm>
              <a:prstGeom prst="line">
                <a:avLst/>
              </a:prstGeom>
              <a:ln>
                <a:solidFill>
                  <a:srgbClr val="FF060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52" name="Рисунок 51">
                <a:extLst>
                  <a:ext uri="{FF2B5EF4-FFF2-40B4-BE49-F238E27FC236}">
                    <a16:creationId xmlns:a16="http://schemas.microsoft.com/office/drawing/2014/main" id="{B29D5336-93CA-4496-B2E9-F83BD534FB7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rcRect l="21560" t="3202" r="21451" b="3202"/>
              <a:stretch>
                <a:fillRect/>
              </a:stretch>
            </p:blipFill>
            <p:spPr>
              <a:xfrm>
                <a:off x="8904771" y="2995380"/>
                <a:ext cx="711072" cy="747237"/>
              </a:xfrm>
              <a:prstGeom prst="rect">
                <a:avLst/>
              </a:prstGeom>
            </p:spPr>
          </p:pic>
        </p:grpSp>
        <p:grpSp>
          <p:nvGrpSpPr>
            <p:cNvPr id="48" name="Группа 47">
              <a:extLst>
                <a:ext uri="{FF2B5EF4-FFF2-40B4-BE49-F238E27FC236}">
                  <a16:creationId xmlns:a16="http://schemas.microsoft.com/office/drawing/2014/main" id="{3797B1CD-DE85-4124-A6EE-B390FE934CF6}"/>
                </a:ext>
              </a:extLst>
            </p:cNvPr>
            <p:cNvGrpSpPr/>
            <p:nvPr/>
          </p:nvGrpSpPr>
          <p:grpSpPr>
            <a:xfrm>
              <a:off x="6790172" y="2109819"/>
              <a:ext cx="2905868" cy="752918"/>
              <a:chOff x="6790172" y="1882528"/>
              <a:chExt cx="2905868" cy="752918"/>
            </a:xfrm>
          </p:grpSpPr>
          <p:cxnSp>
            <p:nvCxnSpPr>
              <p:cNvPr id="49" name="Прямая соединительная линия 48">
                <a:extLst>
                  <a:ext uri="{FF2B5EF4-FFF2-40B4-BE49-F238E27FC236}">
                    <a16:creationId xmlns:a16="http://schemas.microsoft.com/office/drawing/2014/main" id="{861FCF33-02D7-40E8-9CE9-D3BCCCB8F15E}"/>
                  </a:ext>
                </a:extLst>
              </p:cNvPr>
              <p:cNvCxnSpPr/>
              <p:nvPr/>
            </p:nvCxnSpPr>
            <p:spPr>
              <a:xfrm>
                <a:off x="6790172" y="2260800"/>
                <a:ext cx="1548000" cy="0"/>
              </a:xfrm>
              <a:prstGeom prst="line">
                <a:avLst/>
              </a:prstGeom>
              <a:ln>
                <a:solidFill>
                  <a:srgbClr val="FF060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50" name="Рисунок 49">
                <a:extLst>
                  <a:ext uri="{FF2B5EF4-FFF2-40B4-BE49-F238E27FC236}">
                    <a16:creationId xmlns:a16="http://schemas.microsoft.com/office/drawing/2014/main" id="{8C8B9853-EC87-4D4D-AEA8-11D9BF17CF8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824574" y="1882528"/>
                <a:ext cx="871466" cy="752918"/>
              </a:xfrm>
              <a:prstGeom prst="rect">
                <a:avLst/>
              </a:prstGeom>
            </p:spPr>
          </p:pic>
        </p:grpSp>
      </p:grpSp>
      <p:sp>
        <p:nvSpPr>
          <p:cNvPr id="68" name="TextBox 67">
            <a:extLst>
              <a:ext uri="{FF2B5EF4-FFF2-40B4-BE49-F238E27FC236}">
                <a16:creationId xmlns:a16="http://schemas.microsoft.com/office/drawing/2014/main" id="{CA708B56-C9C2-4CFA-B8B0-5E1F76677AFD}"/>
              </a:ext>
            </a:extLst>
          </p:cNvPr>
          <p:cNvSpPr txBox="1"/>
          <p:nvPr/>
        </p:nvSpPr>
        <p:spPr bwMode="auto">
          <a:xfrm>
            <a:off x="6253024" y="1522800"/>
            <a:ext cx="49263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Холодной усадки</a:t>
            </a:r>
          </a:p>
        </p:txBody>
      </p:sp>
      <p:pic>
        <p:nvPicPr>
          <p:cNvPr id="69" name="Рисунок 68">
            <a:extLst>
              <a:ext uri="{FF2B5EF4-FFF2-40B4-BE49-F238E27FC236}">
                <a16:creationId xmlns:a16="http://schemas.microsoft.com/office/drawing/2014/main" id="{74D3E5E2-F973-4F42-BF84-C1E67B4DF303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288" t="17621" r="27205" b="9186"/>
          <a:stretch>
            <a:fillRect/>
          </a:stretch>
        </p:blipFill>
        <p:spPr>
          <a:xfrm>
            <a:off x="6234583" y="1987714"/>
            <a:ext cx="612000" cy="2267556"/>
          </a:xfrm>
          <a:prstGeom prst="rect">
            <a:avLst/>
          </a:prstGeom>
        </p:spPr>
      </p:pic>
      <p:pic>
        <p:nvPicPr>
          <p:cNvPr id="70" name="Рисунок 69">
            <a:extLst>
              <a:ext uri="{FF2B5EF4-FFF2-40B4-BE49-F238E27FC236}">
                <a16:creationId xmlns:a16="http://schemas.microsoft.com/office/drawing/2014/main" id="{4C4803B0-7B84-42E0-8E34-EF945791DAB7}"/>
              </a:ext>
            </a:extLst>
          </p:cNvPr>
          <p:cNvPicPr>
            <a:picLocks noChangeAspect="1"/>
          </p:cNvPicPr>
          <p:nvPr/>
        </p:nvPicPr>
        <p:blipFill>
          <a:blip r:embed="rId13"/>
          <a:srcRect l="422" r="64"/>
          <a:stretch>
            <a:fillRect/>
          </a:stretch>
        </p:blipFill>
        <p:spPr>
          <a:xfrm>
            <a:off x="8097078" y="1988987"/>
            <a:ext cx="3394161" cy="2259666"/>
          </a:xfrm>
          <a:prstGeom prst="rect">
            <a:avLst/>
          </a:prstGeom>
          <a:noFill/>
        </p:spPr>
      </p:pic>
      <p:grpSp>
        <p:nvGrpSpPr>
          <p:cNvPr id="71" name="Группа 70">
            <a:extLst>
              <a:ext uri="{FF2B5EF4-FFF2-40B4-BE49-F238E27FC236}">
                <a16:creationId xmlns:a16="http://schemas.microsoft.com/office/drawing/2014/main" id="{6118A4C4-AE89-4259-B475-1EE1D9A71798}"/>
              </a:ext>
            </a:extLst>
          </p:cNvPr>
          <p:cNvGrpSpPr/>
          <p:nvPr/>
        </p:nvGrpSpPr>
        <p:grpSpPr>
          <a:xfrm>
            <a:off x="6245071" y="4779015"/>
            <a:ext cx="4294591" cy="1365984"/>
            <a:chOff x="6636005" y="4779015"/>
            <a:chExt cx="4294591" cy="1365984"/>
          </a:xfrm>
        </p:grpSpPr>
        <p:pic>
          <p:nvPicPr>
            <p:cNvPr id="72" name="Рисунок 71">
              <a:extLst>
                <a:ext uri="{FF2B5EF4-FFF2-40B4-BE49-F238E27FC236}">
                  <a16:creationId xmlns:a16="http://schemas.microsoft.com/office/drawing/2014/main" id="{D70DC1D9-42BA-478E-B8C0-73097E397521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6618" r="5389" b="41137"/>
            <a:stretch>
              <a:fillRect/>
            </a:stretch>
          </p:blipFill>
          <p:spPr>
            <a:xfrm>
              <a:off x="6636007" y="5213592"/>
              <a:ext cx="3528000" cy="567175"/>
            </a:xfrm>
            <a:prstGeom prst="rect">
              <a:avLst/>
            </a:prstGeom>
          </p:spPr>
        </p:pic>
        <p:grpSp>
          <p:nvGrpSpPr>
            <p:cNvPr id="73" name="Группа 72">
              <a:extLst>
                <a:ext uri="{FF2B5EF4-FFF2-40B4-BE49-F238E27FC236}">
                  <a16:creationId xmlns:a16="http://schemas.microsoft.com/office/drawing/2014/main" id="{0940493C-85B1-4F75-8A1D-545344C4FA09}"/>
                </a:ext>
              </a:extLst>
            </p:cNvPr>
            <p:cNvGrpSpPr/>
            <p:nvPr/>
          </p:nvGrpSpPr>
          <p:grpSpPr>
            <a:xfrm>
              <a:off x="7235210" y="5058000"/>
              <a:ext cx="723718" cy="252000"/>
              <a:chOff x="7319610" y="3575127"/>
              <a:chExt cx="723718" cy="252000"/>
            </a:xfrm>
          </p:grpSpPr>
          <p:cxnSp>
            <p:nvCxnSpPr>
              <p:cNvPr id="83" name="Прямая соединительная линия 82">
                <a:extLst>
                  <a:ext uri="{FF2B5EF4-FFF2-40B4-BE49-F238E27FC236}">
                    <a16:creationId xmlns:a16="http://schemas.microsoft.com/office/drawing/2014/main" id="{D27B726F-8EC1-42B7-893A-27A21E6FF3FC}"/>
                  </a:ext>
                </a:extLst>
              </p:cNvPr>
              <p:cNvCxnSpPr/>
              <p:nvPr/>
            </p:nvCxnSpPr>
            <p:spPr>
              <a:xfrm>
                <a:off x="7319610" y="3575127"/>
                <a:ext cx="435719" cy="0"/>
              </a:xfrm>
              <a:prstGeom prst="line">
                <a:avLst/>
              </a:prstGeom>
              <a:ln w="952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" name="Прямая соединительная линия 83">
                <a:extLst>
                  <a:ext uri="{FF2B5EF4-FFF2-40B4-BE49-F238E27FC236}">
                    <a16:creationId xmlns:a16="http://schemas.microsoft.com/office/drawing/2014/main" id="{1E2D165A-8CCB-4BC2-880A-D5DAC7057165}"/>
                  </a:ext>
                </a:extLst>
              </p:cNvPr>
              <p:cNvCxnSpPr/>
              <p:nvPr/>
            </p:nvCxnSpPr>
            <p:spPr bwMode="auto">
              <a:xfrm>
                <a:off x="7755328" y="3575127"/>
                <a:ext cx="288000" cy="252000"/>
              </a:xfrm>
              <a:prstGeom prst="line">
                <a:avLst/>
              </a:prstGeom>
              <a:ln w="952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A64CD146-927D-4615-AEB8-B566E2F16561}"/>
                </a:ext>
              </a:extLst>
            </p:cNvPr>
            <p:cNvSpPr txBox="1"/>
            <p:nvPr/>
          </p:nvSpPr>
          <p:spPr bwMode="auto">
            <a:xfrm>
              <a:off x="6636006" y="4781905"/>
              <a:ext cx="190705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200"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Полупроводящий слой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2F7D745E-EBC9-4B4B-B9BE-9C60A22138A3}"/>
                </a:ext>
              </a:extLst>
            </p:cNvPr>
            <p:cNvSpPr txBox="1"/>
            <p:nvPr/>
          </p:nvSpPr>
          <p:spPr bwMode="auto">
            <a:xfrm>
              <a:off x="6636005" y="5868000"/>
              <a:ext cx="429459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200"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Регулятор электрического поля (слой стресс-контроля)</a:t>
              </a:r>
            </a:p>
          </p:txBody>
        </p:sp>
        <p:grpSp>
          <p:nvGrpSpPr>
            <p:cNvPr id="76" name="Группа 75">
              <a:extLst>
                <a:ext uri="{FF2B5EF4-FFF2-40B4-BE49-F238E27FC236}">
                  <a16:creationId xmlns:a16="http://schemas.microsoft.com/office/drawing/2014/main" id="{EE718C8C-77D8-4B35-B43A-2F3FF8E89FD9}"/>
                </a:ext>
              </a:extLst>
            </p:cNvPr>
            <p:cNvGrpSpPr/>
            <p:nvPr/>
          </p:nvGrpSpPr>
          <p:grpSpPr>
            <a:xfrm flipV="1">
              <a:off x="7524000" y="5582130"/>
              <a:ext cx="723718" cy="252000"/>
              <a:chOff x="7319610" y="3575127"/>
              <a:chExt cx="723718" cy="252000"/>
            </a:xfrm>
          </p:grpSpPr>
          <p:cxnSp>
            <p:nvCxnSpPr>
              <p:cNvPr id="81" name="Прямая соединительная линия 80">
                <a:extLst>
                  <a:ext uri="{FF2B5EF4-FFF2-40B4-BE49-F238E27FC236}">
                    <a16:creationId xmlns:a16="http://schemas.microsoft.com/office/drawing/2014/main" id="{77154AB4-6072-43D1-87C5-06017C3D969B}"/>
                  </a:ext>
                </a:extLst>
              </p:cNvPr>
              <p:cNvCxnSpPr/>
              <p:nvPr/>
            </p:nvCxnSpPr>
            <p:spPr>
              <a:xfrm>
                <a:off x="7319610" y="3575127"/>
                <a:ext cx="435719" cy="0"/>
              </a:xfrm>
              <a:prstGeom prst="line">
                <a:avLst/>
              </a:prstGeom>
              <a:ln w="952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" name="Прямая соединительная линия 81">
                <a:extLst>
                  <a:ext uri="{FF2B5EF4-FFF2-40B4-BE49-F238E27FC236}">
                    <a16:creationId xmlns:a16="http://schemas.microsoft.com/office/drawing/2014/main" id="{C93F8398-C12C-4D45-935A-E37E2CD12A65}"/>
                  </a:ext>
                </a:extLst>
              </p:cNvPr>
              <p:cNvCxnSpPr/>
              <p:nvPr/>
            </p:nvCxnSpPr>
            <p:spPr bwMode="auto">
              <a:xfrm>
                <a:off x="7755328" y="3575127"/>
                <a:ext cx="288000" cy="252000"/>
              </a:xfrm>
              <a:prstGeom prst="line">
                <a:avLst/>
              </a:prstGeom>
              <a:ln w="952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82DC82C8-58B6-4FA6-9D9D-E466001235C7}"/>
                </a:ext>
              </a:extLst>
            </p:cNvPr>
            <p:cNvSpPr txBox="1"/>
            <p:nvPr/>
          </p:nvSpPr>
          <p:spPr bwMode="auto">
            <a:xfrm>
              <a:off x="9119012" y="4779015"/>
              <a:ext cx="176402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200"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Изоляционный слой</a:t>
              </a:r>
            </a:p>
          </p:txBody>
        </p:sp>
        <p:grpSp>
          <p:nvGrpSpPr>
            <p:cNvPr id="78" name="Группа 77">
              <a:extLst>
                <a:ext uri="{FF2B5EF4-FFF2-40B4-BE49-F238E27FC236}">
                  <a16:creationId xmlns:a16="http://schemas.microsoft.com/office/drawing/2014/main" id="{463631D9-A6BB-47D6-930D-62D8A2358DA4}"/>
                </a:ext>
              </a:extLst>
            </p:cNvPr>
            <p:cNvGrpSpPr/>
            <p:nvPr/>
          </p:nvGrpSpPr>
          <p:grpSpPr>
            <a:xfrm flipH="1">
              <a:off x="8972204" y="5102684"/>
              <a:ext cx="717140" cy="252000"/>
              <a:chOff x="7162563" y="3613627"/>
              <a:chExt cx="717140" cy="252000"/>
            </a:xfrm>
          </p:grpSpPr>
          <p:cxnSp>
            <p:nvCxnSpPr>
              <p:cNvPr id="79" name="Прямая соединительная линия 78">
                <a:extLst>
                  <a:ext uri="{FF2B5EF4-FFF2-40B4-BE49-F238E27FC236}">
                    <a16:creationId xmlns:a16="http://schemas.microsoft.com/office/drawing/2014/main" id="{B9D8009F-282B-4E09-8AB7-609503D4EC7B}"/>
                  </a:ext>
                </a:extLst>
              </p:cNvPr>
              <p:cNvCxnSpPr/>
              <p:nvPr/>
            </p:nvCxnSpPr>
            <p:spPr>
              <a:xfrm>
                <a:off x="7162563" y="3613627"/>
                <a:ext cx="435719" cy="0"/>
              </a:xfrm>
              <a:prstGeom prst="line">
                <a:avLst/>
              </a:prstGeom>
              <a:ln w="952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" name="Прямая соединительная линия 79">
                <a:extLst>
                  <a:ext uri="{FF2B5EF4-FFF2-40B4-BE49-F238E27FC236}">
                    <a16:creationId xmlns:a16="http://schemas.microsoft.com/office/drawing/2014/main" id="{1B39197A-04F7-4940-9D4C-65B2D7F4EADC}"/>
                  </a:ext>
                </a:extLst>
              </p:cNvPr>
              <p:cNvCxnSpPr/>
              <p:nvPr/>
            </p:nvCxnSpPr>
            <p:spPr bwMode="auto">
              <a:xfrm>
                <a:off x="7591703" y="3613627"/>
                <a:ext cx="288000" cy="252000"/>
              </a:xfrm>
              <a:prstGeom prst="line">
                <a:avLst/>
              </a:prstGeom>
              <a:ln w="952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85" name="Рисунок 84" descr="Открытая ладонь с растением со сплошной заливкой">
            <a:extLst>
              <a:ext uri="{FF2B5EF4-FFF2-40B4-BE49-F238E27FC236}">
                <a16:creationId xmlns:a16="http://schemas.microsoft.com/office/drawing/2014/main" id="{1C7C1E59-AC11-4A54-B1F3-62EB3A355687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6"/>
              </a:ext>
            </a:extLst>
          </a:blip>
          <a:stretch>
            <a:fillRect/>
          </a:stretch>
        </p:blipFill>
        <p:spPr>
          <a:xfrm>
            <a:off x="10679580" y="5470335"/>
            <a:ext cx="720000" cy="720000"/>
          </a:xfrm>
          <a:prstGeom prst="rect">
            <a:avLst/>
          </a:prstGeom>
        </p:spPr>
      </p:pic>
      <p:pic>
        <p:nvPicPr>
          <p:cNvPr id="86" name="Рисунок 85" descr="Секундомер со сплошной заливкой">
            <a:extLst>
              <a:ext uri="{FF2B5EF4-FFF2-40B4-BE49-F238E27FC236}">
                <a16:creationId xmlns:a16="http://schemas.microsoft.com/office/drawing/2014/main" id="{173BB622-E269-470B-8EAC-EE45E9577E23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8"/>
              </a:ext>
            </a:extLst>
          </a:blip>
          <a:stretch>
            <a:fillRect/>
          </a:stretch>
        </p:blipFill>
        <p:spPr>
          <a:xfrm>
            <a:off x="10777957" y="4529603"/>
            <a:ext cx="720000" cy="720000"/>
          </a:xfrm>
          <a:prstGeom prst="rect">
            <a:avLst/>
          </a:prstGeom>
        </p:spPr>
      </p:pic>
      <p:grpSp>
        <p:nvGrpSpPr>
          <p:cNvPr id="87" name="Группа 86">
            <a:extLst>
              <a:ext uri="{FF2B5EF4-FFF2-40B4-BE49-F238E27FC236}">
                <a16:creationId xmlns:a16="http://schemas.microsoft.com/office/drawing/2014/main" id="{E332CFBD-8175-497A-92C9-A60BDCFDE6A1}"/>
              </a:ext>
            </a:extLst>
          </p:cNvPr>
          <p:cNvGrpSpPr/>
          <p:nvPr/>
        </p:nvGrpSpPr>
        <p:grpSpPr>
          <a:xfrm>
            <a:off x="2539543" y="4523433"/>
            <a:ext cx="1260014" cy="736014"/>
            <a:chOff x="3665973" y="4523433"/>
            <a:chExt cx="1260014" cy="736014"/>
          </a:xfrm>
        </p:grpSpPr>
        <p:pic>
          <p:nvPicPr>
            <p:cNvPr id="88" name="Рисунок 87" descr="Секундомер со сплошной заливкой">
              <a:extLst>
                <a:ext uri="{FF2B5EF4-FFF2-40B4-BE49-F238E27FC236}">
                  <a16:creationId xmlns:a16="http://schemas.microsoft.com/office/drawing/2014/main" id="{8A00EA02-F76F-4C10-B675-6C594D8DEE12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19"/>
                </a:ext>
              </a:extLst>
            </a:blip>
            <a:stretch>
              <a:fillRect/>
            </a:stretch>
          </p:blipFill>
          <p:spPr>
            <a:xfrm>
              <a:off x="4205987" y="4523433"/>
              <a:ext cx="720000" cy="720000"/>
            </a:xfrm>
            <a:prstGeom prst="rect">
              <a:avLst/>
            </a:prstGeom>
          </p:spPr>
        </p:pic>
        <p:pic>
          <p:nvPicPr>
            <p:cNvPr id="89" name="Рисунок 88" descr="Секундомер со сплошной заливкой">
              <a:extLst>
                <a:ext uri="{FF2B5EF4-FFF2-40B4-BE49-F238E27FC236}">
                  <a16:creationId xmlns:a16="http://schemas.microsoft.com/office/drawing/2014/main" id="{9CECC5EA-EC96-41E9-8C00-202234E37759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20"/>
                </a:ext>
              </a:extLst>
            </a:blip>
            <a:stretch>
              <a:fillRect/>
            </a:stretch>
          </p:blipFill>
          <p:spPr>
            <a:xfrm>
              <a:off x="3665973" y="4539447"/>
              <a:ext cx="720000" cy="720000"/>
            </a:xfrm>
            <a:prstGeom prst="rect">
              <a:avLst/>
            </a:prstGeom>
          </p:spPr>
        </p:pic>
      </p:grp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89C32E3F-8CF2-4101-A915-300EDDE8C1A9}"/>
              </a:ext>
            </a:extLst>
          </p:cNvPr>
          <p:cNvGrpSpPr/>
          <p:nvPr/>
        </p:nvGrpSpPr>
        <p:grpSpPr>
          <a:xfrm>
            <a:off x="570194" y="1512813"/>
            <a:ext cx="5838427" cy="4886220"/>
            <a:chOff x="570194" y="1512813"/>
            <a:chExt cx="5838427" cy="4886220"/>
          </a:xfrm>
        </p:grpSpPr>
        <p:pic>
          <p:nvPicPr>
            <p:cNvPr id="39" name="Рисунок 38">
              <a:extLst>
                <a:ext uri="{FF2B5EF4-FFF2-40B4-BE49-F238E27FC236}">
                  <a16:creationId xmlns:a16="http://schemas.microsoft.com/office/drawing/2014/main" id="{35DF2321-353E-49B1-9051-41DBEF119AB3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792" r="15544"/>
            <a:stretch>
              <a:fillRect/>
            </a:stretch>
          </p:blipFill>
          <p:spPr>
            <a:xfrm>
              <a:off x="4860621" y="1684089"/>
              <a:ext cx="1548000" cy="4714944"/>
            </a:xfrm>
            <a:prstGeom prst="rect">
              <a:avLst/>
            </a:prstGeom>
          </p:spPr>
        </p:pic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14EA8034-C70F-4066-8343-315DD2E12670}"/>
                </a:ext>
              </a:extLst>
            </p:cNvPr>
            <p:cNvSpPr txBox="1"/>
            <p:nvPr/>
          </p:nvSpPr>
          <p:spPr bwMode="auto">
            <a:xfrm>
              <a:off x="570194" y="1512813"/>
              <a:ext cx="506442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b="1"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Термоусаживаемые</a:t>
              </a:r>
            </a:p>
          </p:txBody>
        </p:sp>
      </p:grpSp>
      <p:pic>
        <p:nvPicPr>
          <p:cNvPr id="67" name="Рисунок 66" descr="Изображение выглядит как Шрифт, Графика, логотип, текст&#10;&#10;Автоматически созданное описание">
            <a:extLst>
              <a:ext uri="{FF2B5EF4-FFF2-40B4-BE49-F238E27FC236}">
                <a16:creationId xmlns:a16="http://schemas.microsoft.com/office/drawing/2014/main" id="{673BABB0-5814-4BEC-8AC3-33B8DEF50322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532721" y="6316769"/>
            <a:ext cx="1076229" cy="236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638564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06 3.7037E-06 L -0.31589 3.7037E-06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79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  <p:cond evt="onBegin" delay="0">
                          <p:tn val="23"/>
                        </p:cond>
                      </p:stCondLst>
                      <p:childTnLst>
                        <p:par>
                          <p:cTn id="2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175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bg>
      <p:bgPr>
        <a:blipFill dpi="0" rotWithShape="1">
          <a:blip r:embed="rId18">
            <a:lum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3AD3046-6C33-7D49-A4D5-1A13FE6E6B83}"/>
              </a:ext>
            </a:extLst>
          </p:cNvPr>
          <p:cNvSpPr txBox="1"/>
          <p:nvPr/>
        </p:nvSpPr>
        <p:spPr>
          <a:xfrm>
            <a:off x="4473267" y="401107"/>
            <a:ext cx="416078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2400" b="1" smtClean="0">
                <a:solidFill>
                  <a:srgbClr val="252B6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ПРОШЛОЕ И НАСТОЯЩЕЕ</a:t>
            </a:r>
            <a:endParaRPr lang="ru-RU" sz="2400" b="1">
              <a:solidFill>
                <a:srgbClr val="252B62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8D845052-C9B8-5A4E-B0F2-A9C16EFAEA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87076" y="6481224"/>
            <a:ext cx="479480" cy="183703"/>
          </a:xfrm>
        </p:spPr>
        <p:txBody>
          <a:bodyPr lIns="0" tIns="0" rIns="0" bIns="0"/>
          <a:lstStyle/>
          <a:p>
            <a:fld id="{5B5BDD84-EC73-C342-BB1E-BA83D6DD292C}" type="slidenum">
              <a:rPr lang="ru-RU" sz="1100" smtClean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11</a:t>
            </a:fld>
            <a:endParaRPr lang="ru-RU" sz="110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3692FEA-7362-400E-AAF2-123AE6B488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l="1" r="8333"/>
          <a:stretch>
            <a:fillRect/>
          </a:stretch>
        </p:blipFill>
        <p:spPr>
          <a:xfrm>
            <a:off x="546165" y="1620000"/>
            <a:ext cx="2772000" cy="40320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7CE78AD-18C6-4FEB-9919-E93A6A2A6C5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l="1" r="8333"/>
          <a:stretch>
            <a:fillRect/>
          </a:stretch>
        </p:blipFill>
        <p:spPr>
          <a:xfrm>
            <a:off x="3330000" y="1620000"/>
            <a:ext cx="2772000" cy="40320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89C3C0C-8E3A-4A4D-A379-0E7D1AEC0FB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117497" y="1620000"/>
            <a:ext cx="5375999" cy="4032000"/>
          </a:xfrm>
          <a:prstGeom prst="rect">
            <a:avLst/>
          </a:prstGeom>
        </p:spPr>
      </p:pic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B8197BA3-2E82-4C79-A2A0-EAD2311D602C}"/>
              </a:ext>
            </a:extLst>
          </p:cNvPr>
          <p:cNvGrpSpPr/>
          <p:nvPr/>
        </p:nvGrpSpPr>
        <p:grpSpPr>
          <a:xfrm>
            <a:off x="9695043" y="1613260"/>
            <a:ext cx="1800000" cy="4032000"/>
            <a:chOff x="9756000" y="1980000"/>
            <a:chExt cx="1800000" cy="4032000"/>
          </a:xfrm>
        </p:grpSpPr>
        <p:sp>
          <p:nvSpPr>
            <p:cNvPr id="9" name="Стрелка: вниз 8">
              <a:extLst>
                <a:ext uri="{FF2B5EF4-FFF2-40B4-BE49-F238E27FC236}">
                  <a16:creationId xmlns:a16="http://schemas.microsoft.com/office/drawing/2014/main" id="{8E42F1C7-8F79-4054-8C24-9ACFEDF138F9}"/>
                </a:ext>
              </a:extLst>
            </p:cNvPr>
            <p:cNvSpPr/>
            <p:nvPr/>
          </p:nvSpPr>
          <p:spPr>
            <a:xfrm flipV="1">
              <a:off x="9756000" y="1980000"/>
              <a:ext cx="1800000" cy="4032000"/>
            </a:xfrm>
            <a:prstGeom prst="downArrow">
              <a:avLst/>
            </a:prstGeom>
            <a:gradFill flip="none" rotWithShape="1">
              <a:gsLst>
                <a:gs pos="0">
                  <a:srgbClr val="00B050">
                    <a:alpha val="30000"/>
                    <a:lumMod val="80000"/>
                    <a:lumOff val="20000"/>
                  </a:srgbClr>
                </a:gs>
                <a:gs pos="50000">
                  <a:srgbClr val="00B050">
                    <a:lumMod val="90000"/>
                    <a:lumOff val="10000"/>
                    <a:alpha val="70000"/>
                  </a:srgbClr>
                </a:gs>
                <a:gs pos="100000">
                  <a:srgbClr val="00B050">
                    <a:lumMod val="100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E34AC840-750F-4589-802B-D310A296728B}"/>
                </a:ext>
              </a:extLst>
            </p:cNvPr>
            <p:cNvSpPr txBox="1"/>
            <p:nvPr/>
          </p:nvSpPr>
          <p:spPr>
            <a:xfrm>
              <a:off x="10358482" y="2348988"/>
              <a:ext cx="59503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2400" b="1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х 2</a:t>
              </a:r>
            </a:p>
          </p:txBody>
        </p:sp>
        <p:pic>
          <p:nvPicPr>
            <p:cNvPr id="11" name="Рисунок 10" descr="Лампочка и шестеренка со сплошной заливкой">
              <a:extLst>
                <a:ext uri="{FF2B5EF4-FFF2-40B4-BE49-F238E27FC236}">
                  <a16:creationId xmlns:a16="http://schemas.microsoft.com/office/drawing/2014/main" id="{E3687BE3-0A4C-4FCC-AC83-C2F7E3151A3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p:blipFill>
          <p:spPr>
            <a:xfrm>
              <a:off x="10223999" y="3189337"/>
              <a:ext cx="864000" cy="864000"/>
            </a:xfrm>
            <a:prstGeom prst="rect">
              <a:avLst/>
            </a:prstGeom>
          </p:spPr>
        </p:pic>
      </p:grp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DC7DC617-BA25-410C-B82A-B30E35F65C42}"/>
              </a:ext>
            </a:extLst>
          </p:cNvPr>
          <p:cNvGrpSpPr/>
          <p:nvPr/>
        </p:nvGrpSpPr>
        <p:grpSpPr>
          <a:xfrm>
            <a:off x="6124812" y="1613260"/>
            <a:ext cx="1800000" cy="4032000"/>
            <a:chOff x="6192000" y="1980000"/>
            <a:chExt cx="1800000" cy="4032000"/>
          </a:xfrm>
        </p:grpSpPr>
        <p:grpSp>
          <p:nvGrpSpPr>
            <p:cNvPr id="14" name="Группа 13">
              <a:extLst>
                <a:ext uri="{FF2B5EF4-FFF2-40B4-BE49-F238E27FC236}">
                  <a16:creationId xmlns:a16="http://schemas.microsoft.com/office/drawing/2014/main" id="{5628038E-7B38-4296-8D82-DE03212B0F2B}"/>
                </a:ext>
              </a:extLst>
            </p:cNvPr>
            <p:cNvGrpSpPr/>
            <p:nvPr/>
          </p:nvGrpSpPr>
          <p:grpSpPr>
            <a:xfrm>
              <a:off x="6192000" y="1980000"/>
              <a:ext cx="1800000" cy="4032000"/>
              <a:chOff x="6186001" y="1988984"/>
              <a:chExt cx="1800000" cy="4032000"/>
            </a:xfrm>
          </p:grpSpPr>
          <p:sp>
            <p:nvSpPr>
              <p:cNvPr id="16" name="Стрелка: вниз 15">
                <a:extLst>
                  <a:ext uri="{FF2B5EF4-FFF2-40B4-BE49-F238E27FC236}">
                    <a16:creationId xmlns:a16="http://schemas.microsoft.com/office/drawing/2014/main" id="{8C7760E7-5BA9-4301-8DEF-9F3C46474A66}"/>
                  </a:ext>
                </a:extLst>
              </p:cNvPr>
              <p:cNvSpPr/>
              <p:nvPr/>
            </p:nvSpPr>
            <p:spPr>
              <a:xfrm>
                <a:off x="6186001" y="1988984"/>
                <a:ext cx="1800000" cy="4032000"/>
              </a:xfrm>
              <a:prstGeom prst="downArrow">
                <a:avLst/>
              </a:prstGeom>
              <a:gradFill flip="none" rotWithShape="1">
                <a:gsLst>
                  <a:gs pos="0">
                    <a:srgbClr val="FF0000">
                      <a:lumMod val="80000"/>
                      <a:lumOff val="20000"/>
                      <a:alpha val="30000"/>
                    </a:srgbClr>
                  </a:gs>
                  <a:gs pos="50000">
                    <a:srgbClr val="FF0000">
                      <a:lumMod val="90000"/>
                      <a:lumOff val="10000"/>
                      <a:alpha val="70000"/>
                    </a:srgbClr>
                  </a:gs>
                  <a:gs pos="100000">
                    <a:srgbClr val="FF0000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17" name="Рисунок 16" descr="Грузовик со сплошной заливкой">
                <a:extLst>
                  <a:ext uri="{FF2B5EF4-FFF2-40B4-BE49-F238E27FC236}">
                    <a16:creationId xmlns:a16="http://schemas.microsoft.com/office/drawing/2014/main" id="{7E8E4942-ECBC-4678-BCA7-0E5EA217E35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xmlns="" r:embed="rId12"/>
                  </a:ext>
                </a:extLst>
              </a:blip>
              <a:stretch>
                <a:fillRect/>
              </a:stretch>
            </p:blipFill>
            <p:spPr>
              <a:xfrm>
                <a:off x="6873448" y="2486932"/>
                <a:ext cx="540000" cy="540000"/>
              </a:xfrm>
              <a:prstGeom prst="rect">
                <a:avLst/>
              </a:prstGeom>
            </p:spPr>
          </p:pic>
          <p:pic>
            <p:nvPicPr>
              <p:cNvPr id="18" name="Рисунок 17" descr="Инструменты со сплошной заливкой">
                <a:extLst>
                  <a:ext uri="{FF2B5EF4-FFF2-40B4-BE49-F238E27FC236}">
                    <a16:creationId xmlns:a16="http://schemas.microsoft.com/office/drawing/2014/main" id="{59F43D81-82A3-42FC-AC4F-3F6FA961086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xmlns="" r:embed="rId14"/>
                  </a:ext>
                </a:extLst>
              </a:blip>
              <a:stretch>
                <a:fillRect/>
              </a:stretch>
            </p:blipFill>
            <p:spPr>
              <a:xfrm>
                <a:off x="6822000" y="4233711"/>
                <a:ext cx="540000" cy="540000"/>
              </a:xfrm>
              <a:prstGeom prst="rect">
                <a:avLst/>
              </a:prstGeom>
            </p:spPr>
          </p:pic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7F1D0210-B034-471F-8F0C-3DCB5A546ECE}"/>
                  </a:ext>
                </a:extLst>
              </p:cNvPr>
              <p:cNvSpPr txBox="1"/>
              <p:nvPr/>
            </p:nvSpPr>
            <p:spPr>
              <a:xfrm>
                <a:off x="6808900" y="5146633"/>
                <a:ext cx="61106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ru-RU" sz="2400" b="1">
                    <a:solidFill>
                      <a:schemeClr val="bg1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÷ 2</a:t>
                </a:r>
              </a:p>
            </p:txBody>
          </p:sp>
        </p:grpSp>
        <p:pic>
          <p:nvPicPr>
            <p:cNvPr id="15" name="Рисунок 14" descr="Ежедневник со сплошной заливкой">
              <a:extLst>
                <a:ext uri="{FF2B5EF4-FFF2-40B4-BE49-F238E27FC236}">
                  <a16:creationId xmlns:a16="http://schemas.microsoft.com/office/drawing/2014/main" id="{21A01200-F333-41ED-8255-793B00AC0A01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16"/>
                </a:ext>
              </a:extLst>
            </a:blip>
            <a:stretch>
              <a:fillRect/>
            </a:stretch>
          </p:blipFill>
          <p:spPr>
            <a:xfrm>
              <a:off x="6822000" y="3351337"/>
              <a:ext cx="540000" cy="540000"/>
            </a:xfrm>
            <a:prstGeom prst="rect">
              <a:avLst/>
            </a:prstGeom>
          </p:spPr>
        </p:pic>
      </p:grp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D856713F-8118-4894-8450-AE338E753BCF}"/>
              </a:ext>
            </a:extLst>
          </p:cNvPr>
          <p:cNvCxnSpPr/>
          <p:nvPr/>
        </p:nvCxnSpPr>
        <p:spPr>
          <a:xfrm flipH="1">
            <a:off x="3315737" y="1503966"/>
            <a:ext cx="10758" cy="453600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id="{7DA69D7A-ADC9-49FB-AC8D-FA1ED7702B2A}"/>
              </a:ext>
            </a:extLst>
          </p:cNvPr>
          <p:cNvCxnSpPr/>
          <p:nvPr/>
        </p:nvCxnSpPr>
        <p:spPr>
          <a:xfrm flipH="1">
            <a:off x="6086975" y="1422283"/>
            <a:ext cx="10758" cy="453600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Рисунок 21" descr="Изображение выглядит как Шрифт, Графика, логотип, текст&#10;&#10;Автоматически созданное описание">
            <a:extLst>
              <a:ext uri="{FF2B5EF4-FFF2-40B4-BE49-F238E27FC236}">
                <a16:creationId xmlns:a16="http://schemas.microsoft.com/office/drawing/2014/main" id="{B7C5D395-E011-4AFC-8320-92B39F34CB9F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32721" y="6316769"/>
            <a:ext cx="1076229" cy="236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34717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bg>
      <p:bgPr>
        <a:blipFill dpi="0" rotWithShape="1">
          <a:blip r:embed="rId31">
            <a:lum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8D845052-C9B8-5A4E-B0F2-A9C16EFAEA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87076" y="6481224"/>
            <a:ext cx="479480" cy="183703"/>
          </a:xfrm>
        </p:spPr>
        <p:txBody>
          <a:bodyPr lIns="0" tIns="0" rIns="0" bIns="0"/>
          <a:lstStyle/>
          <a:p>
            <a:fld id="{5B5BDD84-EC73-C342-BB1E-BA83D6DD292C}" type="slidenum">
              <a:rPr lang="ru-RU" sz="1100" smtClean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12</a:t>
            </a:fld>
            <a:endParaRPr lang="ru-RU" sz="110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63" name="Прямоугольник 62">
            <a:extLst>
              <a:ext uri="{FF2B5EF4-FFF2-40B4-BE49-F238E27FC236}">
                <a16:creationId xmlns:a16="http://schemas.microsoft.com/office/drawing/2014/main" id="{3B6C7619-18BE-4C78-8259-B0E8D07CE938}"/>
              </a:ext>
            </a:extLst>
          </p:cNvPr>
          <p:cNvSpPr/>
          <p:nvPr/>
        </p:nvSpPr>
        <p:spPr>
          <a:xfrm>
            <a:off x="546165" y="4566242"/>
            <a:ext cx="10943488" cy="10908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4" name="Picture 4" descr="https://im0-tub-ru.yandex.net/i?id=361820aba86231e241635c9d38958323-sr&amp;n=13">
            <a:extLst>
              <a:ext uri="{FF2B5EF4-FFF2-40B4-BE49-F238E27FC236}">
                <a16:creationId xmlns:a16="http://schemas.microsoft.com/office/drawing/2014/main" id="{5032BC0C-95E6-413C-A844-20F41CF36C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416677" y="3871234"/>
            <a:ext cx="382616" cy="2650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" name="Picture 2" descr="АО &quot;Облкоммунэнерго&quot;">
            <a:extLst>
              <a:ext uri="{FF2B5EF4-FFF2-40B4-BE49-F238E27FC236}">
                <a16:creationId xmlns:a16="http://schemas.microsoft.com/office/drawing/2014/main" id="{409405AD-43A3-4EDE-8A98-BBAD3E8F23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418345" y="3822100"/>
            <a:ext cx="854618" cy="313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6" name="Picture 4" descr="https://www.yugra-ecology.ru/wp-content/uploads/2019/08/2logo.png">
            <a:extLst>
              <a:ext uri="{FF2B5EF4-FFF2-40B4-BE49-F238E27FC236}">
                <a16:creationId xmlns:a16="http://schemas.microsoft.com/office/drawing/2014/main" id="{456CEB0E-A83A-42E2-8695-C776B369B3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971" r="38555" b="19083"/>
          <a:stretch>
            <a:fillRect/>
          </a:stretch>
        </p:blipFill>
        <p:spPr bwMode="auto">
          <a:xfrm>
            <a:off x="9759297" y="3537706"/>
            <a:ext cx="646661" cy="255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" name="Picture 2" descr="https://www.suenco.ru/local/templates/web20/images/logo.png">
            <a:extLst>
              <a:ext uri="{FF2B5EF4-FFF2-40B4-BE49-F238E27FC236}">
                <a16:creationId xmlns:a16="http://schemas.microsoft.com/office/drawing/2014/main" id="{A41F897B-9D71-4A6B-A7BB-83E69DD809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606311" y="2906726"/>
            <a:ext cx="635571" cy="162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8" name="Рисунок 67">
            <a:extLst>
              <a:ext uri="{FF2B5EF4-FFF2-40B4-BE49-F238E27FC236}">
                <a16:creationId xmlns:a16="http://schemas.microsoft.com/office/drawing/2014/main" id="{00A20124-7E4C-40D6-99FD-0FE9F94C760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4817" y="1812022"/>
            <a:ext cx="951542" cy="302270"/>
          </a:xfrm>
          <a:prstGeom prst="rect">
            <a:avLst/>
          </a:prstGeom>
        </p:spPr>
      </p:pic>
      <p:pic>
        <p:nvPicPr>
          <p:cNvPr id="69" name="Рисунок 68">
            <a:extLst>
              <a:ext uri="{FF2B5EF4-FFF2-40B4-BE49-F238E27FC236}">
                <a16:creationId xmlns:a16="http://schemas.microsoft.com/office/drawing/2014/main" id="{92EF6DC1-63C2-4EA3-AEEA-F7283034069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5338" y="2453062"/>
            <a:ext cx="1594247" cy="465506"/>
          </a:xfrm>
          <a:prstGeom prst="rect">
            <a:avLst/>
          </a:prstGeom>
        </p:spPr>
      </p:pic>
      <p:pic>
        <p:nvPicPr>
          <p:cNvPr id="70" name="Рисунок 69">
            <a:extLst>
              <a:ext uri="{FF2B5EF4-FFF2-40B4-BE49-F238E27FC236}">
                <a16:creationId xmlns:a16="http://schemas.microsoft.com/office/drawing/2014/main" id="{E30CAAEA-5EAB-4E52-ABFD-D2B2419F912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0954" y="1848962"/>
            <a:ext cx="1089142" cy="370456"/>
          </a:xfrm>
          <a:prstGeom prst="rect">
            <a:avLst/>
          </a:prstGeom>
        </p:spPr>
      </p:pic>
      <p:pic>
        <p:nvPicPr>
          <p:cNvPr id="71" name="Рисунок 70">
            <a:extLst>
              <a:ext uri="{FF2B5EF4-FFF2-40B4-BE49-F238E27FC236}">
                <a16:creationId xmlns:a16="http://schemas.microsoft.com/office/drawing/2014/main" id="{257D61EE-DB6A-4C7A-9DBA-F8669DDA7B9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0741" y="2142963"/>
            <a:ext cx="616520" cy="335139"/>
          </a:xfrm>
          <a:prstGeom prst="rect">
            <a:avLst/>
          </a:prstGeom>
        </p:spPr>
      </p:pic>
      <p:pic>
        <p:nvPicPr>
          <p:cNvPr id="72" name="Рисунок 71">
            <a:extLst>
              <a:ext uri="{FF2B5EF4-FFF2-40B4-BE49-F238E27FC236}">
                <a16:creationId xmlns:a16="http://schemas.microsoft.com/office/drawing/2014/main" id="{7E8B66BF-20E2-4C57-8D1A-1B0E6CD08C1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0305" y="4180683"/>
            <a:ext cx="1269582" cy="243970"/>
          </a:xfrm>
          <a:prstGeom prst="rect">
            <a:avLst/>
          </a:prstGeom>
        </p:spPr>
      </p:pic>
      <p:pic>
        <p:nvPicPr>
          <p:cNvPr id="73" name="Рисунок 72">
            <a:extLst>
              <a:ext uri="{FF2B5EF4-FFF2-40B4-BE49-F238E27FC236}">
                <a16:creationId xmlns:a16="http://schemas.microsoft.com/office/drawing/2014/main" id="{88D71964-D071-44BF-A567-7FA8B39D2A8E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2750" y="1793375"/>
            <a:ext cx="557335" cy="557335"/>
          </a:xfrm>
          <a:prstGeom prst="rect">
            <a:avLst/>
          </a:prstGeom>
        </p:spPr>
      </p:pic>
      <p:pic>
        <p:nvPicPr>
          <p:cNvPr id="74" name="Рисунок 73">
            <a:extLst>
              <a:ext uri="{FF2B5EF4-FFF2-40B4-BE49-F238E27FC236}">
                <a16:creationId xmlns:a16="http://schemas.microsoft.com/office/drawing/2014/main" id="{79956E78-BAFC-4D60-9221-BF44190706D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5525" y="3075270"/>
            <a:ext cx="694036" cy="694036"/>
          </a:xfrm>
          <a:prstGeom prst="rect">
            <a:avLst/>
          </a:prstGeom>
        </p:spPr>
      </p:pic>
      <p:pic>
        <p:nvPicPr>
          <p:cNvPr id="75" name="Рисунок 74">
            <a:extLst>
              <a:ext uri="{FF2B5EF4-FFF2-40B4-BE49-F238E27FC236}">
                <a16:creationId xmlns:a16="http://schemas.microsoft.com/office/drawing/2014/main" id="{2335B75A-1B79-44BE-99F3-401D6E09C9D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372937" y="2999987"/>
            <a:ext cx="707139" cy="447133"/>
          </a:xfrm>
          <a:prstGeom prst="rect">
            <a:avLst/>
          </a:prstGeom>
        </p:spPr>
      </p:pic>
      <p:pic>
        <p:nvPicPr>
          <p:cNvPr id="76" name="Рисунок 75">
            <a:extLst>
              <a:ext uri="{FF2B5EF4-FFF2-40B4-BE49-F238E27FC236}">
                <a16:creationId xmlns:a16="http://schemas.microsoft.com/office/drawing/2014/main" id="{FC9FA133-2833-4C6C-B148-D483D9A45A2F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337271" y="3539201"/>
            <a:ext cx="810722" cy="477997"/>
          </a:xfrm>
          <a:prstGeom prst="rect">
            <a:avLst/>
          </a:prstGeom>
        </p:spPr>
      </p:pic>
      <p:pic>
        <p:nvPicPr>
          <p:cNvPr id="77" name="Рисунок 76">
            <a:extLst>
              <a:ext uri="{FF2B5EF4-FFF2-40B4-BE49-F238E27FC236}">
                <a16:creationId xmlns:a16="http://schemas.microsoft.com/office/drawing/2014/main" id="{F1302659-1A3A-4BD6-AE76-2877379B8B18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 rot="20254552">
            <a:off x="8665954" y="1975469"/>
            <a:ext cx="599757" cy="506380"/>
          </a:xfrm>
          <a:prstGeom prst="rect">
            <a:avLst/>
          </a:prstGeom>
        </p:spPr>
      </p:pic>
      <p:pic>
        <p:nvPicPr>
          <p:cNvPr id="78" name="Picture 8" descr="ÐÑÐ²ÐµÑÐ²Ð¸ÑÐµÐ»ÑÐ½ÑÐ¹ Ð·Ð°Ð¶Ð¸Ð¼ (P 635)">
            <a:extLst>
              <a:ext uri="{FF2B5EF4-FFF2-40B4-BE49-F238E27FC236}">
                <a16:creationId xmlns:a16="http://schemas.microsoft.com/office/drawing/2014/main" id="{217B2D06-236B-43D2-BBAC-7849857E8E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294059" y="3624916"/>
            <a:ext cx="425446" cy="388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9" name="Рисунок 78">
            <a:extLst>
              <a:ext uri="{FF2B5EF4-FFF2-40B4-BE49-F238E27FC236}">
                <a16:creationId xmlns:a16="http://schemas.microsoft.com/office/drawing/2014/main" id="{1682A3E6-18C4-4CA9-A711-6C1ACAD2CCBC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7276864" y="2442662"/>
            <a:ext cx="369054" cy="417265"/>
          </a:xfrm>
          <a:prstGeom prst="rect">
            <a:avLst/>
          </a:prstGeom>
        </p:spPr>
      </p:pic>
      <p:pic>
        <p:nvPicPr>
          <p:cNvPr id="80" name="Рисунок 79">
            <a:extLst>
              <a:ext uri="{FF2B5EF4-FFF2-40B4-BE49-F238E27FC236}">
                <a16:creationId xmlns:a16="http://schemas.microsoft.com/office/drawing/2014/main" id="{43DC1F72-3F07-4B3B-9A5A-6522E0CA8F93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8016234" y="4151747"/>
            <a:ext cx="1134808" cy="317258"/>
          </a:xfrm>
          <a:prstGeom prst="rect">
            <a:avLst/>
          </a:prstGeom>
        </p:spPr>
      </p:pic>
      <p:sp>
        <p:nvSpPr>
          <p:cNvPr id="81" name="Прямоугольник 80">
            <a:extLst>
              <a:ext uri="{FF2B5EF4-FFF2-40B4-BE49-F238E27FC236}">
                <a16:creationId xmlns:a16="http://schemas.microsoft.com/office/drawing/2014/main" id="{D9AD2332-3490-4885-B44E-120B6466D6D7}"/>
              </a:ext>
            </a:extLst>
          </p:cNvPr>
          <p:cNvSpPr/>
          <p:nvPr/>
        </p:nvSpPr>
        <p:spPr>
          <a:xfrm>
            <a:off x="7163246" y="3947350"/>
            <a:ext cx="561448" cy="476938"/>
          </a:xfrm>
          <a:prstGeom prst="rect">
            <a:avLst/>
          </a:prstGeom>
          <a:blipFill dpi="0" rotWithShape="1">
            <a:blip r:embed="rId20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76"/>
          </a:p>
        </p:txBody>
      </p:sp>
      <p:pic>
        <p:nvPicPr>
          <p:cNvPr id="82" name="Рисунок 81">
            <a:extLst>
              <a:ext uri="{FF2B5EF4-FFF2-40B4-BE49-F238E27FC236}">
                <a16:creationId xmlns:a16="http://schemas.microsoft.com/office/drawing/2014/main" id="{6A5F351B-1F1A-4A1B-AF95-C69E47439071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 rot="7530367" flipV="1">
            <a:off x="8426226" y="2793091"/>
            <a:ext cx="989402" cy="273892"/>
          </a:xfrm>
          <a:prstGeom prst="rect">
            <a:avLst/>
          </a:prstGeom>
        </p:spPr>
      </p:pic>
      <p:pic>
        <p:nvPicPr>
          <p:cNvPr id="83" name="Рисунок 82">
            <a:extLst>
              <a:ext uri="{FF2B5EF4-FFF2-40B4-BE49-F238E27FC236}">
                <a16:creationId xmlns:a16="http://schemas.microsoft.com/office/drawing/2014/main" id="{FF5C9A5C-04F0-475D-9154-099028CA154B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7362508" y="3148241"/>
            <a:ext cx="445471" cy="404361"/>
          </a:xfrm>
          <a:prstGeom prst="rect">
            <a:avLst/>
          </a:prstGeom>
        </p:spPr>
      </p:pic>
      <p:pic>
        <p:nvPicPr>
          <p:cNvPr id="84" name="Picture 6">
            <a:extLst>
              <a:ext uri="{FF2B5EF4-FFF2-40B4-BE49-F238E27FC236}">
                <a16:creationId xmlns:a16="http://schemas.microsoft.com/office/drawing/2014/main" id="{92E1F1EF-6CB0-424D-968B-F4D17F90FC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26115" y="2157265"/>
            <a:ext cx="700400" cy="4005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5" name="Picture 15">
            <a:extLst>
              <a:ext uri="{FF2B5EF4-FFF2-40B4-BE49-F238E27FC236}">
                <a16:creationId xmlns:a16="http://schemas.microsoft.com/office/drawing/2014/main" id="{83F48AA4-049E-4199-89BC-DD28AFFFE3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846288" y="3269393"/>
            <a:ext cx="402966" cy="812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6" name="Рисунок 85">
            <a:extLst>
              <a:ext uri="{FF2B5EF4-FFF2-40B4-BE49-F238E27FC236}">
                <a16:creationId xmlns:a16="http://schemas.microsoft.com/office/drawing/2014/main" id="{66389442-8518-44DD-B464-AF08FFF55466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6307" y="2543946"/>
            <a:ext cx="1506853" cy="612363"/>
          </a:xfrm>
          <a:prstGeom prst="rect">
            <a:avLst/>
          </a:prstGeom>
        </p:spPr>
      </p:pic>
      <p:pic>
        <p:nvPicPr>
          <p:cNvPr id="87" name="Рисунок 86">
            <a:extLst>
              <a:ext uri="{FF2B5EF4-FFF2-40B4-BE49-F238E27FC236}">
                <a16:creationId xmlns:a16="http://schemas.microsoft.com/office/drawing/2014/main" id="{D700463B-66DD-4BFC-90CC-82795A559EA4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7280724" y="1826503"/>
            <a:ext cx="379533" cy="388569"/>
          </a:xfrm>
          <a:prstGeom prst="rect">
            <a:avLst/>
          </a:prstGeom>
        </p:spPr>
      </p:pic>
      <p:pic>
        <p:nvPicPr>
          <p:cNvPr id="88" name="Рисунок 87">
            <a:extLst>
              <a:ext uri="{FF2B5EF4-FFF2-40B4-BE49-F238E27FC236}">
                <a16:creationId xmlns:a16="http://schemas.microsoft.com/office/drawing/2014/main" id="{313CBBF9-3FD1-4174-92B8-C9B1FB305E52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22" r="35790"/>
          <a:stretch>
            <a:fillRect/>
          </a:stretch>
        </p:blipFill>
        <p:spPr>
          <a:xfrm>
            <a:off x="4956540" y="1614243"/>
            <a:ext cx="2151143" cy="2916000"/>
          </a:xfrm>
          <a:prstGeom prst="rect">
            <a:avLst/>
          </a:prstGeom>
        </p:spPr>
      </p:pic>
      <p:pic>
        <p:nvPicPr>
          <p:cNvPr id="89" name="Рисунок 88">
            <a:extLst>
              <a:ext uri="{FF2B5EF4-FFF2-40B4-BE49-F238E27FC236}">
                <a16:creationId xmlns:a16="http://schemas.microsoft.com/office/drawing/2014/main" id="{21A0DCD3-48FB-4D87-AA8B-799211C9DEB5}"/>
              </a:ext>
            </a:extLst>
          </p:cNvPr>
          <p:cNvPicPr>
            <a:picLocks noChangeAspect="1"/>
          </p:cNvPicPr>
          <p:nvPr/>
        </p:nvPicPr>
        <p:blipFill>
          <a:blip r:embed="rId28"/>
          <a:srcRect t="11207" b="1737"/>
          <a:stretch>
            <a:fillRect/>
          </a:stretch>
        </p:blipFill>
        <p:spPr>
          <a:xfrm>
            <a:off x="2749780" y="2730874"/>
            <a:ext cx="2199118" cy="986176"/>
          </a:xfrm>
          <a:prstGeom prst="rect">
            <a:avLst/>
          </a:prstGeom>
        </p:spPr>
      </p:pic>
      <p:sp>
        <p:nvSpPr>
          <p:cNvPr id="90" name="Прямоугольник 89">
            <a:extLst>
              <a:ext uri="{FF2B5EF4-FFF2-40B4-BE49-F238E27FC236}">
                <a16:creationId xmlns:a16="http://schemas.microsoft.com/office/drawing/2014/main" id="{2263B57E-20C2-40FB-9D92-B45AE0A4C2B7}"/>
              </a:ext>
            </a:extLst>
          </p:cNvPr>
          <p:cNvSpPr/>
          <p:nvPr/>
        </p:nvSpPr>
        <p:spPr>
          <a:xfrm>
            <a:off x="2712622" y="3403233"/>
            <a:ext cx="2203949" cy="1116820"/>
          </a:xfrm>
          <a:prstGeom prst="rect">
            <a:avLst/>
          </a:prstGeom>
          <a:gradFill>
            <a:gsLst>
              <a:gs pos="25000">
                <a:schemeClr val="bg1">
                  <a:alpha val="0"/>
                </a:schemeClr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1" name="Прямоугольник 90">
            <a:extLst>
              <a:ext uri="{FF2B5EF4-FFF2-40B4-BE49-F238E27FC236}">
                <a16:creationId xmlns:a16="http://schemas.microsoft.com/office/drawing/2014/main" id="{D3776643-7A5E-4991-A83F-6DCEB1CA4564}"/>
              </a:ext>
            </a:extLst>
          </p:cNvPr>
          <p:cNvSpPr/>
          <p:nvPr/>
        </p:nvSpPr>
        <p:spPr>
          <a:xfrm>
            <a:off x="9329237" y="3431880"/>
            <a:ext cx="2247444" cy="1087533"/>
          </a:xfrm>
          <a:prstGeom prst="rect">
            <a:avLst/>
          </a:prstGeom>
          <a:gradFill>
            <a:gsLst>
              <a:gs pos="25000">
                <a:schemeClr val="bg1">
                  <a:alpha val="0"/>
                </a:schemeClr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6AD3C7A7-A500-4DAF-803C-37F832DCADFF}"/>
              </a:ext>
            </a:extLst>
          </p:cNvPr>
          <p:cNvSpPr txBox="1"/>
          <p:nvPr/>
        </p:nvSpPr>
        <p:spPr>
          <a:xfrm>
            <a:off x="7111622" y="4941871"/>
            <a:ext cx="22020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наименований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4D669EF6-449A-4F45-A8BF-0864801567C9}"/>
              </a:ext>
            </a:extLst>
          </p:cNvPr>
          <p:cNvSpPr txBox="1"/>
          <p:nvPr/>
        </p:nvSpPr>
        <p:spPr>
          <a:xfrm>
            <a:off x="554882" y="4955003"/>
            <a:ext cx="21713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завода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0DC808E9-1890-47B5-9E64-98A922749C9C}"/>
              </a:ext>
            </a:extLst>
          </p:cNvPr>
          <p:cNvSpPr txBox="1"/>
          <p:nvPr/>
        </p:nvSpPr>
        <p:spPr>
          <a:xfrm>
            <a:off x="2751238" y="4955003"/>
            <a:ext cx="21701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филиалов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AF01131B-101F-459E-AC94-E0F8FF8A5F37}"/>
              </a:ext>
            </a:extLst>
          </p:cNvPr>
          <p:cNvSpPr txBox="1"/>
          <p:nvPr/>
        </p:nvSpPr>
        <p:spPr>
          <a:xfrm>
            <a:off x="9325463" y="4955003"/>
            <a:ext cx="21641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клиентов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E853397C-457D-4CF2-87EC-787E2E76FC92}"/>
              </a:ext>
            </a:extLst>
          </p:cNvPr>
          <p:cNvSpPr txBox="1"/>
          <p:nvPr/>
        </p:nvSpPr>
        <p:spPr>
          <a:xfrm>
            <a:off x="4939399" y="4955464"/>
            <a:ext cx="21701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сотрудников</a:t>
            </a:r>
          </a:p>
        </p:txBody>
      </p:sp>
      <p:sp>
        <p:nvSpPr>
          <p:cNvPr id="97" name="Прямоугольник 96">
            <a:extLst>
              <a:ext uri="{FF2B5EF4-FFF2-40B4-BE49-F238E27FC236}">
                <a16:creationId xmlns:a16="http://schemas.microsoft.com/office/drawing/2014/main" id="{FF36A993-5FA8-4D36-AF7B-47192AFC64A6}"/>
              </a:ext>
            </a:extLst>
          </p:cNvPr>
          <p:cNvSpPr/>
          <p:nvPr/>
        </p:nvSpPr>
        <p:spPr>
          <a:xfrm>
            <a:off x="4947424" y="3381395"/>
            <a:ext cx="2168572" cy="1148848"/>
          </a:xfrm>
          <a:prstGeom prst="rect">
            <a:avLst/>
          </a:prstGeom>
          <a:gradFill>
            <a:gsLst>
              <a:gs pos="25000">
                <a:schemeClr val="bg1">
                  <a:alpha val="0"/>
                </a:schemeClr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8" name="Рисунок 97">
            <a:extLst>
              <a:ext uri="{FF2B5EF4-FFF2-40B4-BE49-F238E27FC236}">
                <a16:creationId xmlns:a16="http://schemas.microsoft.com/office/drawing/2014/main" id="{A7037B87-6A96-4450-84C9-9606465ABD3F}"/>
              </a:ext>
            </a:extLst>
          </p:cNvPr>
          <p:cNvPicPr preferRelativeResize="0"/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7" r="18599"/>
          <a:stretch>
            <a:fillRect/>
          </a:stretch>
        </p:blipFill>
        <p:spPr>
          <a:xfrm>
            <a:off x="546165" y="1614243"/>
            <a:ext cx="2181583" cy="2916000"/>
          </a:xfrm>
          <a:prstGeom prst="rect">
            <a:avLst/>
          </a:prstGeom>
        </p:spPr>
      </p:pic>
      <p:sp>
        <p:nvSpPr>
          <p:cNvPr id="99" name="Прямоугольник 98">
            <a:extLst>
              <a:ext uri="{FF2B5EF4-FFF2-40B4-BE49-F238E27FC236}">
                <a16:creationId xmlns:a16="http://schemas.microsoft.com/office/drawing/2014/main" id="{1D2561FA-03B7-47E0-BAE6-99E15779CDF3}"/>
              </a:ext>
            </a:extLst>
          </p:cNvPr>
          <p:cNvSpPr/>
          <p:nvPr/>
        </p:nvSpPr>
        <p:spPr>
          <a:xfrm>
            <a:off x="450103" y="3431879"/>
            <a:ext cx="2294981" cy="1124174"/>
          </a:xfrm>
          <a:prstGeom prst="rect">
            <a:avLst/>
          </a:prstGeom>
          <a:gradFill>
            <a:gsLst>
              <a:gs pos="25000">
                <a:schemeClr val="bg1">
                  <a:alpha val="0"/>
                </a:schemeClr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0" name="Прямоугольник 99">
            <a:extLst>
              <a:ext uri="{FF2B5EF4-FFF2-40B4-BE49-F238E27FC236}">
                <a16:creationId xmlns:a16="http://schemas.microsoft.com/office/drawing/2014/main" id="{89851116-407C-4A8F-8E54-B3151DAA95EB}"/>
              </a:ext>
            </a:extLst>
          </p:cNvPr>
          <p:cNvSpPr/>
          <p:nvPr/>
        </p:nvSpPr>
        <p:spPr>
          <a:xfrm>
            <a:off x="546165" y="1614243"/>
            <a:ext cx="10951128" cy="2916000"/>
          </a:xfrm>
          <a:prstGeom prst="rect">
            <a:avLst/>
          </a:prstGeom>
          <a:gradFill>
            <a:gsLst>
              <a:gs pos="0">
                <a:schemeClr val="tx2">
                  <a:lumMod val="75000"/>
                </a:schemeClr>
              </a:gs>
              <a:gs pos="100000">
                <a:schemeClr val="tx2">
                  <a:lumMod val="75000"/>
                  <a:alpha val="19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5F4BBB7A-26AC-4E51-9EAA-1E4368F1624B}"/>
              </a:ext>
            </a:extLst>
          </p:cNvPr>
          <p:cNvSpPr txBox="1"/>
          <p:nvPr/>
        </p:nvSpPr>
        <p:spPr>
          <a:xfrm>
            <a:off x="2769758" y="3015024"/>
            <a:ext cx="21417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8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26ECB98C-897E-4AD1-AE23-6F98B7F15EE5}"/>
              </a:ext>
            </a:extLst>
          </p:cNvPr>
          <p:cNvSpPr txBox="1"/>
          <p:nvPr/>
        </p:nvSpPr>
        <p:spPr>
          <a:xfrm>
            <a:off x="546164" y="3015737"/>
            <a:ext cx="21831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3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93185294-B135-454E-84B7-13A6B879AFE6}"/>
              </a:ext>
            </a:extLst>
          </p:cNvPr>
          <p:cNvSpPr txBox="1"/>
          <p:nvPr/>
        </p:nvSpPr>
        <p:spPr>
          <a:xfrm>
            <a:off x="4929191" y="3011908"/>
            <a:ext cx="21917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450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0AC67A75-91D2-4584-8F05-B5CA2A0947A6}"/>
              </a:ext>
            </a:extLst>
          </p:cNvPr>
          <p:cNvSpPr txBox="1"/>
          <p:nvPr/>
        </p:nvSpPr>
        <p:spPr>
          <a:xfrm>
            <a:off x="7130655" y="3019730"/>
            <a:ext cx="21775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800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AAB3BBD8-7CB2-4231-892D-917552D58857}"/>
              </a:ext>
            </a:extLst>
          </p:cNvPr>
          <p:cNvSpPr txBox="1"/>
          <p:nvPr/>
        </p:nvSpPr>
        <p:spPr>
          <a:xfrm>
            <a:off x="9286412" y="3017562"/>
            <a:ext cx="21631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1 500</a:t>
            </a:r>
          </a:p>
        </p:txBody>
      </p:sp>
      <p:cxnSp>
        <p:nvCxnSpPr>
          <p:cNvPr id="106" name="Прямая соединительная линия 105">
            <a:extLst>
              <a:ext uri="{FF2B5EF4-FFF2-40B4-BE49-F238E27FC236}">
                <a16:creationId xmlns:a16="http://schemas.microsoft.com/office/drawing/2014/main" id="{6DEA0514-CB95-438B-9DA1-CF09B893419B}"/>
              </a:ext>
            </a:extLst>
          </p:cNvPr>
          <p:cNvCxnSpPr/>
          <p:nvPr/>
        </p:nvCxnSpPr>
        <p:spPr>
          <a:xfrm flipH="1">
            <a:off x="2745159" y="1533226"/>
            <a:ext cx="10758" cy="453600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Прямая соединительная линия 106">
            <a:extLst>
              <a:ext uri="{FF2B5EF4-FFF2-40B4-BE49-F238E27FC236}">
                <a16:creationId xmlns:a16="http://schemas.microsoft.com/office/drawing/2014/main" id="{ED8BA5E2-0D7F-458C-961B-D2E48C13679E}"/>
              </a:ext>
            </a:extLst>
          </p:cNvPr>
          <p:cNvCxnSpPr/>
          <p:nvPr/>
        </p:nvCxnSpPr>
        <p:spPr>
          <a:xfrm flipH="1">
            <a:off x="4931413" y="1533226"/>
            <a:ext cx="10758" cy="453600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Прямая соединительная линия 107">
            <a:extLst>
              <a:ext uri="{FF2B5EF4-FFF2-40B4-BE49-F238E27FC236}">
                <a16:creationId xmlns:a16="http://schemas.microsoft.com/office/drawing/2014/main" id="{F8A0DBB8-3D89-4CE1-95AE-11BFC1C41BB2}"/>
              </a:ext>
            </a:extLst>
          </p:cNvPr>
          <p:cNvCxnSpPr/>
          <p:nvPr/>
        </p:nvCxnSpPr>
        <p:spPr>
          <a:xfrm flipH="1">
            <a:off x="7123439" y="1533226"/>
            <a:ext cx="10758" cy="453600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Прямая соединительная линия 108">
            <a:extLst>
              <a:ext uri="{FF2B5EF4-FFF2-40B4-BE49-F238E27FC236}">
                <a16:creationId xmlns:a16="http://schemas.microsoft.com/office/drawing/2014/main" id="{E72EF0DE-DE33-4523-AB09-A5B225CF2944}"/>
              </a:ext>
            </a:extLst>
          </p:cNvPr>
          <p:cNvCxnSpPr/>
          <p:nvPr/>
        </p:nvCxnSpPr>
        <p:spPr>
          <a:xfrm flipH="1">
            <a:off x="9303637" y="1533226"/>
            <a:ext cx="10758" cy="453600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>
            <a:extLst>
              <a:ext uri="{FF2B5EF4-FFF2-40B4-BE49-F238E27FC236}">
                <a16:creationId xmlns:a16="http://schemas.microsoft.com/office/drawing/2014/main" id="{17DB1BCE-9F59-4DA6-AB81-8AFCABD2C26F}"/>
              </a:ext>
            </a:extLst>
          </p:cNvPr>
          <p:cNvSpPr txBox="1"/>
          <p:nvPr/>
        </p:nvSpPr>
        <p:spPr>
          <a:xfrm>
            <a:off x="4491434" y="420729"/>
            <a:ext cx="3052949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2400" b="1">
                <a:solidFill>
                  <a:srgbClr val="252B6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27 </a:t>
            </a:r>
            <a:r>
              <a:rPr lang="ru-RU" sz="2400" b="1" smtClean="0">
                <a:solidFill>
                  <a:srgbClr val="252B6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ЛЕТ В ОТРАСЛИ</a:t>
            </a:r>
            <a:endParaRPr lang="ru-RU" sz="2400" b="1">
              <a:solidFill>
                <a:srgbClr val="252B62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52" name="Рисунок 51" descr="Изображение выглядит как Шрифт, Графика, логотип, текст&#10;&#10;Автоматически созданное описание">
            <a:extLst>
              <a:ext uri="{FF2B5EF4-FFF2-40B4-BE49-F238E27FC236}">
                <a16:creationId xmlns:a16="http://schemas.microsoft.com/office/drawing/2014/main" id="{5BF0EB1D-9E24-46F4-8DA9-7FE3F383B3E1}"/>
              </a:ext>
            </a:extLst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532721" y="6316769"/>
            <a:ext cx="1076229" cy="236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0646638"/>
      </p:ext>
    </p:extLst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bg>
      <p:bgPr>
        <a:blipFill dpi="0" rotWithShape="1">
          <a:blip r:embed="rId4">
            <a:lum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8D845052-C9B8-5A4E-B0F2-A9C16EFAEA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87076" y="6481224"/>
            <a:ext cx="479480" cy="183703"/>
          </a:xfrm>
        </p:spPr>
        <p:txBody>
          <a:bodyPr lIns="0" tIns="0" rIns="0" bIns="0"/>
          <a:lstStyle/>
          <a:p>
            <a:fld id="{5B5BDD84-EC73-C342-BB1E-BA83D6DD292C}" type="slidenum">
              <a:rPr lang="ru-RU" sz="1100" smtClean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13</a:t>
            </a:fld>
            <a:endParaRPr lang="ru-RU" sz="110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F376723-8CAF-ABA8-B4A8-3FAA4887928A}"/>
              </a:ext>
            </a:extLst>
          </p:cNvPr>
          <p:cNvSpPr txBox="1"/>
          <p:nvPr/>
        </p:nvSpPr>
        <p:spPr>
          <a:xfrm>
            <a:off x="501042" y="1886725"/>
            <a:ext cx="7006664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3200" b="1">
                <a:solidFill>
                  <a:srgbClr val="252B6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Спасибо за внимание!</a:t>
            </a:r>
          </a:p>
        </p:txBody>
      </p:sp>
      <p:sp>
        <p:nvSpPr>
          <p:cNvPr id="5" name="Текст 3">
            <a:extLst>
              <a:ext uri="{FF2B5EF4-FFF2-40B4-BE49-F238E27FC236}">
                <a16:creationId xmlns:a16="http://schemas.microsoft.com/office/drawing/2014/main" id="{71AEF66D-CEC0-47EB-9376-94C4944865B0}"/>
              </a:ext>
            </a:extLst>
          </p:cNvPr>
          <p:cNvSpPr txBox="1"/>
          <p:nvPr/>
        </p:nvSpPr>
        <p:spPr bwMode="auto">
          <a:xfrm>
            <a:off x="2445042" y="8056529"/>
            <a:ext cx="3684623" cy="2880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defPPr>
              <a:defRPr lang="ru-RU"/>
            </a:defPPr>
            <a:lvl1pPr marL="0" indent="0" algn="r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000" kern="0" cap="all" spc="150" baseline="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  <a:lvl2pPr marL="457200" indent="0" algn="l" defTabSz="914400" rtl="0" eaLnBrk="1" latinLnBrk="0" hangingPunct="1"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sz="1600" cap="none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ИМЯ ФАМИЛИЯ</a:t>
            </a:r>
            <a:endParaRPr lang="ru-RU" sz="160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0B9C2EE5-4C38-4A9A-923E-05978D5369CE}"/>
              </a:ext>
            </a:extLst>
          </p:cNvPr>
          <p:cNvSpPr/>
          <p:nvPr/>
        </p:nvSpPr>
        <p:spPr>
          <a:xfrm>
            <a:off x="513042" y="4332589"/>
            <a:ext cx="4788720" cy="824143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kern="1200" spc="0" baseline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Если у вас остались какие-либо вопросы, мы всегда готовы встретиться и обсудить наше сотрудничество</a:t>
            </a:r>
          </a:p>
        </p:txBody>
      </p:sp>
      <p:sp>
        <p:nvSpPr>
          <p:cNvPr id="8" name="Text 3">
            <a:extLst>
              <a:ext uri="{FF2B5EF4-FFF2-40B4-BE49-F238E27FC236}">
                <a16:creationId xmlns:a16="http://schemas.microsoft.com/office/drawing/2014/main" id="{4FCE4C94-1508-4BB7-905A-374E2C607D69}"/>
              </a:ext>
            </a:extLst>
          </p:cNvPr>
          <p:cNvSpPr/>
          <p:nvPr/>
        </p:nvSpPr>
        <p:spPr>
          <a:xfrm>
            <a:off x="513042" y="5987045"/>
            <a:ext cx="5095875" cy="67627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ru-RU" kern="1200" spc="0" baseline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НАПИШИТЕ</a:t>
            </a:r>
          </a:p>
          <a:p>
            <a:pPr marL="0" indent="0" algn="l">
              <a:lnSpc>
                <a:spcPct val="100000"/>
              </a:lnSpc>
              <a:buNone/>
            </a:pPr>
            <a:r>
              <a:rPr lang="en-US" kern="1200" spc="0" baseline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msk@armatech.group</a:t>
            </a:r>
            <a:endParaRPr lang="en-US" kern="1200" spc="0" baseline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9" name="Text 1">
            <a:extLst>
              <a:ext uri="{FF2B5EF4-FFF2-40B4-BE49-F238E27FC236}">
                <a16:creationId xmlns:a16="http://schemas.microsoft.com/office/drawing/2014/main" id="{947B6BCC-6E8F-4850-BD6D-A56226A5AF7B}"/>
              </a:ext>
            </a:extLst>
          </p:cNvPr>
          <p:cNvSpPr/>
          <p:nvPr/>
        </p:nvSpPr>
        <p:spPr>
          <a:xfrm>
            <a:off x="501042" y="5296704"/>
            <a:ext cx="3253443" cy="67627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kern="1200" baseline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ПОЗВОНИТЕ НАМ</a:t>
            </a:r>
          </a:p>
          <a:p>
            <a:pPr marL="0" indent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kern="1200" spc="-75" baseline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+7 800 222 26 68</a:t>
            </a:r>
            <a:endParaRPr lang="en-US" kern="1200" baseline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451CB56-AF59-4D44-940D-DD79CA5E86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2360" y="5946386"/>
            <a:ext cx="567279" cy="567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2771674"/>
      </p:ext>
    </p:ext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4.0.30319.42000"/>
  <p:tag name="AS_OS" val="Microsoft Windows NT 10.0.14393.0"/>
  <p:tag name="AS_RELEASE_DATE" val="2019.12.14"/>
  <p:tag name="AS_TITLE" val="Aspose.Slides for .NET 4.0 Client Profile"/>
  <p:tag name="AS_VERSION" val="19.12"/>
</p:tagLst>
</file>

<file path=ppt/theme/theme1.xml><?xml version="1.0" encoding="utf-8"?>
<a:theme xmlns:r="http://schemas.openxmlformats.org/officeDocument/2006/relationships"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Широкоэкранный</PresentationFormat>
  <Paragraphs>92</Paragraphs>
  <Slides>13</Slides>
  <Notes>12</Notes>
  <TotalTime>1106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9">
      <vt:lpstr>Arial</vt:lpstr>
      <vt:lpstr>Calibri Light</vt:lpstr>
      <vt:lpstr>Calibri</vt:lpstr>
      <vt:lpstr>Roboto</vt:lpstr>
      <vt:lpstr>Open Sans</vt:lpstr>
      <vt:lpstr>Тема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Aspose.Slides for .NET</Application>
  <AppVersion>19.1200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Презентация PowerPoint</dc:title>
  <dc:creator>p k</dc:creator>
  <cp:lastModifiedBy>Anastasia Veronica Bradbury</cp:lastModifiedBy>
  <cp:revision>72</cp:revision>
  <dcterms:created xsi:type="dcterms:W3CDTF">2022-04-06T14:14:41Z</dcterms:created>
  <dcterms:modified xsi:type="dcterms:W3CDTF">2024-07-23T11:53:31Z</dcterms:modified>
</cp:coreProperties>
</file>